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6"/>
  </p:notesMasterIdLst>
  <p:sldIdLst>
    <p:sldId id="256" r:id="rId3"/>
    <p:sldId id="1352" r:id="rId4"/>
    <p:sldId id="258" r:id="rId5"/>
    <p:sldId id="1353" r:id="rId6"/>
    <p:sldId id="1371" r:id="rId7"/>
    <p:sldId id="1354" r:id="rId8"/>
    <p:sldId id="1355" r:id="rId9"/>
    <p:sldId id="1358" r:id="rId10"/>
    <p:sldId id="1372" r:id="rId11"/>
    <p:sldId id="1356" r:id="rId12"/>
    <p:sldId id="1369" r:id="rId13"/>
    <p:sldId id="1359" r:id="rId14"/>
    <p:sldId id="1360" r:id="rId15"/>
    <p:sldId id="1361" r:id="rId16"/>
    <p:sldId id="1362" r:id="rId17"/>
    <p:sldId id="1363" r:id="rId18"/>
    <p:sldId id="1364" r:id="rId19"/>
    <p:sldId id="1365" r:id="rId20"/>
    <p:sldId id="1366" r:id="rId21"/>
    <p:sldId id="1367" r:id="rId22"/>
    <p:sldId id="1368" r:id="rId23"/>
    <p:sldId id="1373" r:id="rId24"/>
    <p:sldId id="1348"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75A6"/>
    <a:srgbClr val="D7E4EF"/>
    <a:srgbClr val="EBEBEB"/>
    <a:srgbClr val="7E9EF4"/>
    <a:srgbClr val="F7B597"/>
    <a:srgbClr val="093AFA"/>
    <a:srgbClr val="839BFE"/>
    <a:srgbClr val="D388FC"/>
    <a:srgbClr val="E6E6E6"/>
    <a:srgbClr val="EFD4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A7EB83-C1E3-4ACE-B3CD-85774618A794}" v="94" dt="2025-11-16T20:42:19.9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25" autoAdjust="0"/>
    <p:restoredTop sz="86893" autoAdjust="0"/>
  </p:normalViewPr>
  <p:slideViewPr>
    <p:cSldViewPr snapToGrid="0">
      <p:cViewPr>
        <p:scale>
          <a:sx n="68" d="100"/>
          <a:sy n="68" d="100"/>
        </p:scale>
        <p:origin x="-642" y="636"/>
      </p:cViewPr>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a Maravilha Leitao Marques" userId="979bad88-d881-4906-b17c-9632001df2f0" providerId="ADAL" clId="{9BC076A6-8A3F-4741-A7A5-2461B5B834E5}"/>
    <pc:docChg chg="undo redo custSel addSld delSld modSld sldOrd">
      <pc:chgData name="Rita Maravilha Leitao Marques" userId="979bad88-d881-4906-b17c-9632001df2f0" providerId="ADAL" clId="{9BC076A6-8A3F-4741-A7A5-2461B5B834E5}" dt="2025-11-16T20:48:15.309" v="3618" actId="20577"/>
      <pc:docMkLst>
        <pc:docMk/>
      </pc:docMkLst>
      <pc:sldChg chg="modSp mod modTransition modAnim">
        <pc:chgData name="Rita Maravilha Leitao Marques" userId="979bad88-d881-4906-b17c-9632001df2f0" providerId="ADAL" clId="{9BC076A6-8A3F-4741-A7A5-2461B5B834E5}" dt="2025-11-16T20:48:15.309" v="3618" actId="20577"/>
        <pc:sldMkLst>
          <pc:docMk/>
          <pc:sldMk cId="2252911971" sldId="256"/>
        </pc:sldMkLst>
        <pc:spChg chg="mod">
          <ac:chgData name="Rita Maravilha Leitao Marques" userId="979bad88-d881-4906-b17c-9632001df2f0" providerId="ADAL" clId="{9BC076A6-8A3F-4741-A7A5-2461B5B834E5}" dt="2025-11-16T20:48:15.309" v="3618" actId="20577"/>
          <ac:spMkLst>
            <pc:docMk/>
            <pc:sldMk cId="2252911971" sldId="256"/>
            <ac:spMk id="7" creationId="{AF4A813C-9531-47FD-9EF3-86756D36F08E}"/>
          </ac:spMkLst>
        </pc:spChg>
      </pc:sldChg>
      <pc:sldChg chg="modTransition addAnim delAnim modAnim">
        <pc:chgData name="Rita Maravilha Leitao Marques" userId="979bad88-d881-4906-b17c-9632001df2f0" providerId="ADAL" clId="{9BC076A6-8A3F-4741-A7A5-2461B5B834E5}" dt="2025-11-16T15:47:55.543" v="49"/>
        <pc:sldMkLst>
          <pc:docMk/>
          <pc:sldMk cId="3059953501" sldId="258"/>
        </pc:sldMkLst>
      </pc:sldChg>
      <pc:sldChg chg="del">
        <pc:chgData name="Rita Maravilha Leitao Marques" userId="979bad88-d881-4906-b17c-9632001df2f0" providerId="ADAL" clId="{9BC076A6-8A3F-4741-A7A5-2461B5B834E5}" dt="2025-11-16T15:41:56.066" v="0" actId="47"/>
        <pc:sldMkLst>
          <pc:docMk/>
          <pc:sldMk cId="835147832" sldId="259"/>
        </pc:sldMkLst>
      </pc:sldChg>
      <pc:sldChg chg="del">
        <pc:chgData name="Rita Maravilha Leitao Marques" userId="979bad88-d881-4906-b17c-9632001df2f0" providerId="ADAL" clId="{9BC076A6-8A3F-4741-A7A5-2461B5B834E5}" dt="2025-11-16T15:41:56.066" v="0" actId="47"/>
        <pc:sldMkLst>
          <pc:docMk/>
          <pc:sldMk cId="1481761323" sldId="1170"/>
        </pc:sldMkLst>
      </pc:sldChg>
      <pc:sldChg chg="del">
        <pc:chgData name="Rita Maravilha Leitao Marques" userId="979bad88-d881-4906-b17c-9632001df2f0" providerId="ADAL" clId="{9BC076A6-8A3F-4741-A7A5-2461B5B834E5}" dt="2025-11-16T15:41:56.066" v="0" actId="47"/>
        <pc:sldMkLst>
          <pc:docMk/>
          <pc:sldMk cId="486971388" sldId="1227"/>
        </pc:sldMkLst>
      </pc:sldChg>
      <pc:sldChg chg="del">
        <pc:chgData name="Rita Maravilha Leitao Marques" userId="979bad88-d881-4906-b17c-9632001df2f0" providerId="ADAL" clId="{9BC076A6-8A3F-4741-A7A5-2461B5B834E5}" dt="2025-11-16T15:41:56.066" v="0" actId="47"/>
        <pc:sldMkLst>
          <pc:docMk/>
          <pc:sldMk cId="1861868717" sldId="1232"/>
        </pc:sldMkLst>
      </pc:sldChg>
      <pc:sldChg chg="del">
        <pc:chgData name="Rita Maravilha Leitao Marques" userId="979bad88-d881-4906-b17c-9632001df2f0" providerId="ADAL" clId="{9BC076A6-8A3F-4741-A7A5-2461B5B834E5}" dt="2025-11-16T15:41:56.066" v="0" actId="47"/>
        <pc:sldMkLst>
          <pc:docMk/>
          <pc:sldMk cId="845505923" sldId="1264"/>
        </pc:sldMkLst>
      </pc:sldChg>
      <pc:sldChg chg="del">
        <pc:chgData name="Rita Maravilha Leitao Marques" userId="979bad88-d881-4906-b17c-9632001df2f0" providerId="ADAL" clId="{9BC076A6-8A3F-4741-A7A5-2461B5B834E5}" dt="2025-11-16T15:41:56.066" v="0" actId="47"/>
        <pc:sldMkLst>
          <pc:docMk/>
          <pc:sldMk cId="253270927" sldId="1269"/>
        </pc:sldMkLst>
      </pc:sldChg>
      <pc:sldChg chg="del">
        <pc:chgData name="Rita Maravilha Leitao Marques" userId="979bad88-d881-4906-b17c-9632001df2f0" providerId="ADAL" clId="{9BC076A6-8A3F-4741-A7A5-2461B5B834E5}" dt="2025-11-16T15:41:56.066" v="0" actId="47"/>
        <pc:sldMkLst>
          <pc:docMk/>
          <pc:sldMk cId="1181085258" sldId="1283"/>
        </pc:sldMkLst>
      </pc:sldChg>
      <pc:sldChg chg="del">
        <pc:chgData name="Rita Maravilha Leitao Marques" userId="979bad88-d881-4906-b17c-9632001df2f0" providerId="ADAL" clId="{9BC076A6-8A3F-4741-A7A5-2461B5B834E5}" dt="2025-11-16T15:41:56.066" v="0" actId="47"/>
        <pc:sldMkLst>
          <pc:docMk/>
          <pc:sldMk cId="4053335911" sldId="1288"/>
        </pc:sldMkLst>
      </pc:sldChg>
      <pc:sldChg chg="del">
        <pc:chgData name="Rita Maravilha Leitao Marques" userId="979bad88-d881-4906-b17c-9632001df2f0" providerId="ADAL" clId="{9BC076A6-8A3F-4741-A7A5-2461B5B834E5}" dt="2025-11-16T15:41:56.066" v="0" actId="47"/>
        <pc:sldMkLst>
          <pc:docMk/>
          <pc:sldMk cId="2294135066" sldId="1289"/>
        </pc:sldMkLst>
      </pc:sldChg>
      <pc:sldChg chg="del">
        <pc:chgData name="Rita Maravilha Leitao Marques" userId="979bad88-d881-4906-b17c-9632001df2f0" providerId="ADAL" clId="{9BC076A6-8A3F-4741-A7A5-2461B5B834E5}" dt="2025-11-16T15:41:56.066" v="0" actId="47"/>
        <pc:sldMkLst>
          <pc:docMk/>
          <pc:sldMk cId="2693885180" sldId="1293"/>
        </pc:sldMkLst>
      </pc:sldChg>
      <pc:sldChg chg="del">
        <pc:chgData name="Rita Maravilha Leitao Marques" userId="979bad88-d881-4906-b17c-9632001df2f0" providerId="ADAL" clId="{9BC076A6-8A3F-4741-A7A5-2461B5B834E5}" dt="2025-11-16T15:41:56.066" v="0" actId="47"/>
        <pc:sldMkLst>
          <pc:docMk/>
          <pc:sldMk cId="1121858208" sldId="1296"/>
        </pc:sldMkLst>
      </pc:sldChg>
      <pc:sldChg chg="del">
        <pc:chgData name="Rita Maravilha Leitao Marques" userId="979bad88-d881-4906-b17c-9632001df2f0" providerId="ADAL" clId="{9BC076A6-8A3F-4741-A7A5-2461B5B834E5}" dt="2025-11-16T15:41:56.066" v="0" actId="47"/>
        <pc:sldMkLst>
          <pc:docMk/>
          <pc:sldMk cId="781019387" sldId="1325"/>
        </pc:sldMkLst>
      </pc:sldChg>
      <pc:sldChg chg="del">
        <pc:chgData name="Rita Maravilha Leitao Marques" userId="979bad88-d881-4906-b17c-9632001df2f0" providerId="ADAL" clId="{9BC076A6-8A3F-4741-A7A5-2461B5B834E5}" dt="2025-11-16T15:41:56.066" v="0" actId="47"/>
        <pc:sldMkLst>
          <pc:docMk/>
          <pc:sldMk cId="2482037115" sldId="1329"/>
        </pc:sldMkLst>
      </pc:sldChg>
      <pc:sldChg chg="del">
        <pc:chgData name="Rita Maravilha Leitao Marques" userId="979bad88-d881-4906-b17c-9632001df2f0" providerId="ADAL" clId="{9BC076A6-8A3F-4741-A7A5-2461B5B834E5}" dt="2025-11-16T15:41:56.066" v="0" actId="47"/>
        <pc:sldMkLst>
          <pc:docMk/>
          <pc:sldMk cId="405102031" sldId="1330"/>
        </pc:sldMkLst>
      </pc:sldChg>
      <pc:sldChg chg="del">
        <pc:chgData name="Rita Maravilha Leitao Marques" userId="979bad88-d881-4906-b17c-9632001df2f0" providerId="ADAL" clId="{9BC076A6-8A3F-4741-A7A5-2461B5B834E5}" dt="2025-11-16T15:41:56.066" v="0" actId="47"/>
        <pc:sldMkLst>
          <pc:docMk/>
          <pc:sldMk cId="3878610154" sldId="1331"/>
        </pc:sldMkLst>
      </pc:sldChg>
      <pc:sldChg chg="del">
        <pc:chgData name="Rita Maravilha Leitao Marques" userId="979bad88-d881-4906-b17c-9632001df2f0" providerId="ADAL" clId="{9BC076A6-8A3F-4741-A7A5-2461B5B834E5}" dt="2025-11-16T15:41:56.066" v="0" actId="47"/>
        <pc:sldMkLst>
          <pc:docMk/>
          <pc:sldMk cId="2535276431" sldId="1333"/>
        </pc:sldMkLst>
      </pc:sldChg>
      <pc:sldChg chg="del">
        <pc:chgData name="Rita Maravilha Leitao Marques" userId="979bad88-d881-4906-b17c-9632001df2f0" providerId="ADAL" clId="{9BC076A6-8A3F-4741-A7A5-2461B5B834E5}" dt="2025-11-16T15:41:56.066" v="0" actId="47"/>
        <pc:sldMkLst>
          <pc:docMk/>
          <pc:sldMk cId="3850981175" sldId="1335"/>
        </pc:sldMkLst>
      </pc:sldChg>
      <pc:sldChg chg="del">
        <pc:chgData name="Rita Maravilha Leitao Marques" userId="979bad88-d881-4906-b17c-9632001df2f0" providerId="ADAL" clId="{9BC076A6-8A3F-4741-A7A5-2461B5B834E5}" dt="2025-11-16T15:41:56.066" v="0" actId="47"/>
        <pc:sldMkLst>
          <pc:docMk/>
          <pc:sldMk cId="2000711916" sldId="1345"/>
        </pc:sldMkLst>
      </pc:sldChg>
      <pc:sldChg chg="del">
        <pc:chgData name="Rita Maravilha Leitao Marques" userId="979bad88-d881-4906-b17c-9632001df2f0" providerId="ADAL" clId="{9BC076A6-8A3F-4741-A7A5-2461B5B834E5}" dt="2025-11-16T15:41:56.066" v="0" actId="47"/>
        <pc:sldMkLst>
          <pc:docMk/>
          <pc:sldMk cId="3983358636" sldId="1347"/>
        </pc:sldMkLst>
      </pc:sldChg>
      <pc:sldChg chg="modSp mod modTransition">
        <pc:chgData name="Rita Maravilha Leitao Marques" userId="979bad88-d881-4906-b17c-9632001df2f0" providerId="ADAL" clId="{9BC076A6-8A3F-4741-A7A5-2461B5B834E5}" dt="2025-11-16T16:47:42.205" v="1782" actId="5793"/>
        <pc:sldMkLst>
          <pc:docMk/>
          <pc:sldMk cId="1807794664" sldId="1348"/>
        </pc:sldMkLst>
        <pc:spChg chg="mod">
          <ac:chgData name="Rita Maravilha Leitao Marques" userId="979bad88-d881-4906-b17c-9632001df2f0" providerId="ADAL" clId="{9BC076A6-8A3F-4741-A7A5-2461B5B834E5}" dt="2025-11-16T16:47:42.205" v="1782" actId="5793"/>
          <ac:spMkLst>
            <pc:docMk/>
            <pc:sldMk cId="1807794664" sldId="1348"/>
            <ac:spMk id="7" creationId="{AF4A813C-9531-47FD-9EF3-86756D36F08E}"/>
          </ac:spMkLst>
        </pc:spChg>
        <pc:spChg chg="mod">
          <ac:chgData name="Rita Maravilha Leitao Marques" userId="979bad88-d881-4906-b17c-9632001df2f0" providerId="ADAL" clId="{9BC076A6-8A3F-4741-A7A5-2461B5B834E5}" dt="2025-11-16T16:47:33.323" v="1741" actId="1076"/>
          <ac:spMkLst>
            <pc:docMk/>
            <pc:sldMk cId="1807794664" sldId="1348"/>
            <ac:spMk id="9" creationId="{CA0232E1-C673-4363-BF5F-873736840AD2}"/>
          </ac:spMkLst>
        </pc:spChg>
      </pc:sldChg>
      <pc:sldChg chg="del">
        <pc:chgData name="Rita Maravilha Leitao Marques" userId="979bad88-d881-4906-b17c-9632001df2f0" providerId="ADAL" clId="{9BC076A6-8A3F-4741-A7A5-2461B5B834E5}" dt="2025-11-16T15:41:56.066" v="0" actId="47"/>
        <pc:sldMkLst>
          <pc:docMk/>
          <pc:sldMk cId="525116935" sldId="1349"/>
        </pc:sldMkLst>
      </pc:sldChg>
      <pc:sldChg chg="del">
        <pc:chgData name="Rita Maravilha Leitao Marques" userId="979bad88-d881-4906-b17c-9632001df2f0" providerId="ADAL" clId="{9BC076A6-8A3F-4741-A7A5-2461B5B834E5}" dt="2025-11-16T15:41:56.066" v="0" actId="47"/>
        <pc:sldMkLst>
          <pc:docMk/>
          <pc:sldMk cId="880598369" sldId="1350"/>
        </pc:sldMkLst>
      </pc:sldChg>
      <pc:sldChg chg="del">
        <pc:chgData name="Rita Maravilha Leitao Marques" userId="979bad88-d881-4906-b17c-9632001df2f0" providerId="ADAL" clId="{9BC076A6-8A3F-4741-A7A5-2461B5B834E5}" dt="2025-11-16T15:41:56.066" v="0" actId="47"/>
        <pc:sldMkLst>
          <pc:docMk/>
          <pc:sldMk cId="3469835169" sldId="1351"/>
        </pc:sldMkLst>
      </pc:sldChg>
      <pc:sldChg chg="modSp mod modTransition addAnim delAnim modAnim">
        <pc:chgData name="Rita Maravilha Leitao Marques" userId="979bad88-d881-4906-b17c-9632001df2f0" providerId="ADAL" clId="{9BC076A6-8A3F-4741-A7A5-2461B5B834E5}" dt="2025-11-16T15:48:36.049" v="61" actId="1035"/>
        <pc:sldMkLst>
          <pc:docMk/>
          <pc:sldMk cId="3810712008" sldId="1352"/>
        </pc:sldMkLst>
        <pc:spChg chg="mod">
          <ac:chgData name="Rita Maravilha Leitao Marques" userId="979bad88-d881-4906-b17c-9632001df2f0" providerId="ADAL" clId="{9BC076A6-8A3F-4741-A7A5-2461B5B834E5}" dt="2025-11-16T15:48:36.049" v="61" actId="1035"/>
          <ac:spMkLst>
            <pc:docMk/>
            <pc:sldMk cId="3810712008" sldId="1352"/>
            <ac:spMk id="10" creationId="{82BBA130-A7F0-9ADF-FA2C-2250DB222C3A}"/>
          </ac:spMkLst>
        </pc:spChg>
        <pc:spChg chg="mod">
          <ac:chgData name="Rita Maravilha Leitao Marques" userId="979bad88-d881-4906-b17c-9632001df2f0" providerId="ADAL" clId="{9BC076A6-8A3F-4741-A7A5-2461B5B834E5}" dt="2025-11-16T15:48:36.049" v="61" actId="1035"/>
          <ac:spMkLst>
            <pc:docMk/>
            <pc:sldMk cId="3810712008" sldId="1352"/>
            <ac:spMk id="11" creationId="{ECB376E6-41B7-A646-89D2-8077EFB59D67}"/>
          </ac:spMkLst>
        </pc:spChg>
        <pc:spChg chg="mod">
          <ac:chgData name="Rita Maravilha Leitao Marques" userId="979bad88-d881-4906-b17c-9632001df2f0" providerId="ADAL" clId="{9BC076A6-8A3F-4741-A7A5-2461B5B834E5}" dt="2025-11-16T15:48:36.049" v="61" actId="1035"/>
          <ac:spMkLst>
            <pc:docMk/>
            <pc:sldMk cId="3810712008" sldId="1352"/>
            <ac:spMk id="12" creationId="{5C969574-FD4C-DDFA-0A52-E6D84A6F9D55}"/>
          </ac:spMkLst>
        </pc:spChg>
        <pc:spChg chg="mod">
          <ac:chgData name="Rita Maravilha Leitao Marques" userId="979bad88-d881-4906-b17c-9632001df2f0" providerId="ADAL" clId="{9BC076A6-8A3F-4741-A7A5-2461B5B834E5}" dt="2025-11-16T15:48:36.049" v="61" actId="1035"/>
          <ac:spMkLst>
            <pc:docMk/>
            <pc:sldMk cId="3810712008" sldId="1352"/>
            <ac:spMk id="13" creationId="{7DC806A0-F3ED-B542-0D40-54152392A90C}"/>
          </ac:spMkLst>
        </pc:spChg>
      </pc:sldChg>
      <pc:sldChg chg="modSp mod modTransition">
        <pc:chgData name="Rita Maravilha Leitao Marques" userId="979bad88-d881-4906-b17c-9632001df2f0" providerId="ADAL" clId="{9BC076A6-8A3F-4741-A7A5-2461B5B834E5}" dt="2025-11-16T20:44:14.140" v="3546" actId="20577"/>
        <pc:sldMkLst>
          <pc:docMk/>
          <pc:sldMk cId="4230115583" sldId="1353"/>
        </pc:sldMkLst>
        <pc:spChg chg="mod">
          <ac:chgData name="Rita Maravilha Leitao Marques" userId="979bad88-d881-4906-b17c-9632001df2f0" providerId="ADAL" clId="{9BC076A6-8A3F-4741-A7A5-2461B5B834E5}" dt="2025-11-16T16:15:53.574" v="682" actId="20577"/>
          <ac:spMkLst>
            <pc:docMk/>
            <pc:sldMk cId="4230115583" sldId="1353"/>
            <ac:spMk id="3" creationId="{EAD0AF82-FF3C-9028-8040-157850243EE8}"/>
          </ac:spMkLst>
        </pc:spChg>
        <pc:spChg chg="mod">
          <ac:chgData name="Rita Maravilha Leitao Marques" userId="979bad88-d881-4906-b17c-9632001df2f0" providerId="ADAL" clId="{9BC076A6-8A3F-4741-A7A5-2461B5B834E5}" dt="2025-11-16T20:44:14.140" v="3546" actId="20577"/>
          <ac:spMkLst>
            <pc:docMk/>
            <pc:sldMk cId="4230115583" sldId="1353"/>
            <ac:spMk id="16" creationId="{33EC3AB9-2353-C72E-9494-9BF43CED839A}"/>
          </ac:spMkLst>
        </pc:spChg>
      </pc:sldChg>
      <pc:sldChg chg="modSp mod modTransition">
        <pc:chgData name="Rita Maravilha Leitao Marques" userId="979bad88-d881-4906-b17c-9632001df2f0" providerId="ADAL" clId="{9BC076A6-8A3F-4741-A7A5-2461B5B834E5}" dt="2025-11-16T16:14:26.853" v="562" actId="27636"/>
        <pc:sldMkLst>
          <pc:docMk/>
          <pc:sldMk cId="2642189769" sldId="1354"/>
        </pc:sldMkLst>
        <pc:spChg chg="mod">
          <ac:chgData name="Rita Maravilha Leitao Marques" userId="979bad88-d881-4906-b17c-9632001df2f0" providerId="ADAL" clId="{9BC076A6-8A3F-4741-A7A5-2461B5B834E5}" dt="2025-11-16T16:14:26.853" v="562" actId="27636"/>
          <ac:spMkLst>
            <pc:docMk/>
            <pc:sldMk cId="2642189769" sldId="1354"/>
            <ac:spMk id="16" creationId="{A0E823B8-E686-7493-909E-DF3EFE703DB0}"/>
          </ac:spMkLst>
        </pc:spChg>
      </pc:sldChg>
      <pc:sldChg chg="modSp mod modTransition">
        <pc:chgData name="Rita Maravilha Leitao Marques" userId="979bad88-d881-4906-b17c-9632001df2f0" providerId="ADAL" clId="{9BC076A6-8A3F-4741-A7A5-2461B5B834E5}" dt="2025-11-16T19:26:36.671" v="2934" actId="20577"/>
        <pc:sldMkLst>
          <pc:docMk/>
          <pc:sldMk cId="3390407309" sldId="1355"/>
        </pc:sldMkLst>
        <pc:spChg chg="mod">
          <ac:chgData name="Rita Maravilha Leitao Marques" userId="979bad88-d881-4906-b17c-9632001df2f0" providerId="ADAL" clId="{9BC076A6-8A3F-4741-A7A5-2461B5B834E5}" dt="2025-11-16T19:26:36.671" v="2934" actId="20577"/>
          <ac:spMkLst>
            <pc:docMk/>
            <pc:sldMk cId="3390407309" sldId="1355"/>
            <ac:spMk id="16" creationId="{ADE8ED6C-62E2-04F2-DCA1-E4CF4D671FF2}"/>
          </ac:spMkLst>
        </pc:spChg>
      </pc:sldChg>
      <pc:sldChg chg="modSp mod modTransition modNotesTx">
        <pc:chgData name="Rita Maravilha Leitao Marques" userId="979bad88-d881-4906-b17c-9632001df2f0" providerId="ADAL" clId="{9BC076A6-8A3F-4741-A7A5-2461B5B834E5}" dt="2025-11-16T20:45:02.001" v="3576" actId="20577"/>
        <pc:sldMkLst>
          <pc:docMk/>
          <pc:sldMk cId="1305949090" sldId="1356"/>
        </pc:sldMkLst>
        <pc:graphicFrameChg chg="modGraphic">
          <ac:chgData name="Rita Maravilha Leitao Marques" userId="979bad88-d881-4906-b17c-9632001df2f0" providerId="ADAL" clId="{9BC076A6-8A3F-4741-A7A5-2461B5B834E5}" dt="2025-11-16T20:25:18.338" v="3209" actId="20577"/>
          <ac:graphicFrameMkLst>
            <pc:docMk/>
            <pc:sldMk cId="1305949090" sldId="1356"/>
            <ac:graphicFrameMk id="18" creationId="{3B48ED54-FFB4-7B16-7A6E-398378CE03B4}"/>
          </ac:graphicFrameMkLst>
        </pc:graphicFrameChg>
      </pc:sldChg>
      <pc:sldChg chg="modSp mod modTransition">
        <pc:chgData name="Rita Maravilha Leitao Marques" userId="979bad88-d881-4906-b17c-9632001df2f0" providerId="ADAL" clId="{9BC076A6-8A3F-4741-A7A5-2461B5B834E5}" dt="2025-11-16T16:36:04.908" v="1424" actId="20577"/>
        <pc:sldMkLst>
          <pc:docMk/>
          <pc:sldMk cId="2858948696" sldId="1358"/>
        </pc:sldMkLst>
        <pc:spChg chg="mod">
          <ac:chgData name="Rita Maravilha Leitao Marques" userId="979bad88-d881-4906-b17c-9632001df2f0" providerId="ADAL" clId="{9BC076A6-8A3F-4741-A7A5-2461B5B834E5}" dt="2025-11-16T16:36:04.908" v="1424" actId="20577"/>
          <ac:spMkLst>
            <pc:docMk/>
            <pc:sldMk cId="2858948696" sldId="1358"/>
            <ac:spMk id="16" creationId="{38F6099D-4C2A-2157-ECAB-89F23DD34212}"/>
          </ac:spMkLst>
        </pc:spChg>
      </pc:sldChg>
      <pc:sldChg chg="addSp delSp modSp mod modTransition">
        <pc:chgData name="Rita Maravilha Leitao Marques" userId="979bad88-d881-4906-b17c-9632001df2f0" providerId="ADAL" clId="{9BC076A6-8A3F-4741-A7A5-2461B5B834E5}" dt="2025-11-16T19:32:45.642" v="2946" actId="1037"/>
        <pc:sldMkLst>
          <pc:docMk/>
          <pc:sldMk cId="4127195752" sldId="1359"/>
        </pc:sldMkLst>
        <pc:spChg chg="mod">
          <ac:chgData name="Rita Maravilha Leitao Marques" userId="979bad88-d881-4906-b17c-9632001df2f0" providerId="ADAL" clId="{9BC076A6-8A3F-4741-A7A5-2461B5B834E5}" dt="2025-11-16T18:58:00.344" v="1918" actId="20577"/>
          <ac:spMkLst>
            <pc:docMk/>
            <pc:sldMk cId="4127195752" sldId="1359"/>
            <ac:spMk id="12" creationId="{26011438-6406-04C5-0C85-C7741042A468}"/>
          </ac:spMkLst>
        </pc:spChg>
        <pc:picChg chg="del">
          <ac:chgData name="Rita Maravilha Leitao Marques" userId="979bad88-d881-4906-b17c-9632001df2f0" providerId="ADAL" clId="{9BC076A6-8A3F-4741-A7A5-2461B5B834E5}" dt="2025-11-16T18:54:58.935" v="1820" actId="478"/>
          <ac:picMkLst>
            <pc:docMk/>
            <pc:sldMk cId="4127195752" sldId="1359"/>
            <ac:picMk id="8" creationId="{6D12946C-67DA-7488-4108-B48954DF4E36}"/>
          </ac:picMkLst>
        </pc:picChg>
        <pc:picChg chg="del mod">
          <ac:chgData name="Rita Maravilha Leitao Marques" userId="979bad88-d881-4906-b17c-9632001df2f0" providerId="ADAL" clId="{9BC076A6-8A3F-4741-A7A5-2461B5B834E5}" dt="2025-11-16T18:59:24.439" v="1927" actId="478"/>
          <ac:picMkLst>
            <pc:docMk/>
            <pc:sldMk cId="4127195752" sldId="1359"/>
            <ac:picMk id="24" creationId="{DA1CEFEB-278B-8993-1BB2-6ECAF634D09C}"/>
          </ac:picMkLst>
        </pc:picChg>
        <pc:picChg chg="mod">
          <ac:chgData name="Rita Maravilha Leitao Marques" userId="979bad88-d881-4906-b17c-9632001df2f0" providerId="ADAL" clId="{9BC076A6-8A3F-4741-A7A5-2461B5B834E5}" dt="2025-11-16T19:00:33.337" v="1947" actId="1035"/>
          <ac:picMkLst>
            <pc:docMk/>
            <pc:sldMk cId="4127195752" sldId="1359"/>
            <ac:picMk id="27" creationId="{F623CD95-FA74-3FB7-AA60-EBB83DD2B8A7}"/>
          </ac:picMkLst>
        </pc:picChg>
        <pc:picChg chg="del mod">
          <ac:chgData name="Rita Maravilha Leitao Marques" userId="979bad88-d881-4906-b17c-9632001df2f0" providerId="ADAL" clId="{9BC076A6-8A3F-4741-A7A5-2461B5B834E5}" dt="2025-11-16T18:57:58.407" v="1917" actId="478"/>
          <ac:picMkLst>
            <pc:docMk/>
            <pc:sldMk cId="4127195752" sldId="1359"/>
            <ac:picMk id="33" creationId="{EE9B76A7-E0BA-837D-7CDB-5F8A3327A1FB}"/>
          </ac:picMkLst>
        </pc:picChg>
        <pc:picChg chg="add del mod">
          <ac:chgData name="Rita Maravilha Leitao Marques" userId="979bad88-d881-4906-b17c-9632001df2f0" providerId="ADAL" clId="{9BC076A6-8A3F-4741-A7A5-2461B5B834E5}" dt="2025-11-16T19:32:28.460" v="2935" actId="478"/>
          <ac:picMkLst>
            <pc:docMk/>
            <pc:sldMk cId="4127195752" sldId="1359"/>
            <ac:picMk id="45" creationId="{D63891A9-87E8-F66C-0135-F4F641246E59}"/>
          </ac:picMkLst>
        </pc:picChg>
        <pc:picChg chg="add mod">
          <ac:chgData name="Rita Maravilha Leitao Marques" userId="979bad88-d881-4906-b17c-9632001df2f0" providerId="ADAL" clId="{9BC076A6-8A3F-4741-A7A5-2461B5B834E5}" dt="2025-11-16T18:59:50.321" v="1931" actId="14100"/>
          <ac:picMkLst>
            <pc:docMk/>
            <pc:sldMk cId="4127195752" sldId="1359"/>
            <ac:picMk id="47" creationId="{1787C993-E2DF-C81B-43CB-BFBFED92575A}"/>
          </ac:picMkLst>
        </pc:picChg>
        <pc:picChg chg="add mod">
          <ac:chgData name="Rita Maravilha Leitao Marques" userId="979bad88-d881-4906-b17c-9632001df2f0" providerId="ADAL" clId="{9BC076A6-8A3F-4741-A7A5-2461B5B834E5}" dt="2025-11-16T19:00:30.213" v="1944" actId="1036"/>
          <ac:picMkLst>
            <pc:docMk/>
            <pc:sldMk cId="4127195752" sldId="1359"/>
            <ac:picMk id="49" creationId="{78DCBA66-886C-49B7-E834-C7B0C3FA295C}"/>
          </ac:picMkLst>
        </pc:picChg>
        <pc:picChg chg="add mod">
          <ac:chgData name="Rita Maravilha Leitao Marques" userId="979bad88-d881-4906-b17c-9632001df2f0" providerId="ADAL" clId="{9BC076A6-8A3F-4741-A7A5-2461B5B834E5}" dt="2025-11-16T19:32:45.642" v="2946" actId="1037"/>
          <ac:picMkLst>
            <pc:docMk/>
            <pc:sldMk cId="4127195752" sldId="1359"/>
            <ac:picMk id="51" creationId="{FD43CFF6-1627-4081-C178-7EB023B9DA17}"/>
          </ac:picMkLst>
        </pc:picChg>
      </pc:sldChg>
      <pc:sldChg chg="addSp delSp modSp mod modTransition">
        <pc:chgData name="Rita Maravilha Leitao Marques" userId="979bad88-d881-4906-b17c-9632001df2f0" providerId="ADAL" clId="{9BC076A6-8A3F-4741-A7A5-2461B5B834E5}" dt="2025-11-16T19:33:23.891" v="2951" actId="1076"/>
        <pc:sldMkLst>
          <pc:docMk/>
          <pc:sldMk cId="2712879693" sldId="1360"/>
        </pc:sldMkLst>
        <pc:spChg chg="mod ord">
          <ac:chgData name="Rita Maravilha Leitao Marques" userId="979bad88-d881-4906-b17c-9632001df2f0" providerId="ADAL" clId="{9BC076A6-8A3F-4741-A7A5-2461B5B834E5}" dt="2025-11-16T19:01:09.594" v="1951" actId="170"/>
          <ac:spMkLst>
            <pc:docMk/>
            <pc:sldMk cId="2712879693" sldId="1360"/>
            <ac:spMk id="12" creationId="{AFF7A9EE-31C6-7AB5-E566-540137C3B3F5}"/>
          </ac:spMkLst>
        </pc:spChg>
        <pc:spChg chg="mod">
          <ac:chgData name="Rita Maravilha Leitao Marques" userId="979bad88-d881-4906-b17c-9632001df2f0" providerId="ADAL" clId="{9BC076A6-8A3F-4741-A7A5-2461B5B834E5}" dt="2025-11-16T18:56:20.235" v="1843" actId="20577"/>
          <ac:spMkLst>
            <pc:docMk/>
            <pc:sldMk cId="2712879693" sldId="1360"/>
            <ac:spMk id="18" creationId="{AF9173B3-3C84-2C49-A983-62B6C3AB2DFA}"/>
          </ac:spMkLst>
        </pc:spChg>
        <pc:picChg chg="del">
          <ac:chgData name="Rita Maravilha Leitao Marques" userId="979bad88-d881-4906-b17c-9632001df2f0" providerId="ADAL" clId="{9BC076A6-8A3F-4741-A7A5-2461B5B834E5}" dt="2025-11-16T18:55:46.921" v="1825" actId="478"/>
          <ac:picMkLst>
            <pc:docMk/>
            <pc:sldMk cId="2712879693" sldId="1360"/>
            <ac:picMk id="3" creationId="{69684BA2-444C-3054-7944-27D52C8AFF87}"/>
          </ac:picMkLst>
        </pc:picChg>
        <pc:picChg chg="mod">
          <ac:chgData name="Rita Maravilha Leitao Marques" userId="979bad88-d881-4906-b17c-9632001df2f0" providerId="ADAL" clId="{9BC076A6-8A3F-4741-A7A5-2461B5B834E5}" dt="2025-11-16T19:01:55.875" v="1987" actId="1036"/>
          <ac:picMkLst>
            <pc:docMk/>
            <pc:sldMk cId="2712879693" sldId="1360"/>
            <ac:picMk id="6" creationId="{898BE831-8938-2F4C-FE42-5648EF5D9867}"/>
          </ac:picMkLst>
        </pc:picChg>
        <pc:picChg chg="mod">
          <ac:chgData name="Rita Maravilha Leitao Marques" userId="979bad88-d881-4906-b17c-9632001df2f0" providerId="ADAL" clId="{9BC076A6-8A3F-4741-A7A5-2461B5B834E5}" dt="2025-11-16T19:01:55.875" v="1987" actId="1036"/>
          <ac:picMkLst>
            <pc:docMk/>
            <pc:sldMk cId="2712879693" sldId="1360"/>
            <ac:picMk id="9" creationId="{1D2378C7-A244-B714-0DF6-6E2B2F19035C}"/>
          </ac:picMkLst>
        </pc:picChg>
        <pc:picChg chg="mod">
          <ac:chgData name="Rita Maravilha Leitao Marques" userId="979bad88-d881-4906-b17c-9632001df2f0" providerId="ADAL" clId="{9BC076A6-8A3F-4741-A7A5-2461B5B834E5}" dt="2025-11-16T18:57:02.809" v="1863" actId="207"/>
          <ac:picMkLst>
            <pc:docMk/>
            <pc:sldMk cId="2712879693" sldId="1360"/>
            <ac:picMk id="11" creationId="{F6C1546A-3912-A088-E645-9DD05A79E25D}"/>
          </ac:picMkLst>
        </pc:picChg>
        <pc:picChg chg="add del mod">
          <ac:chgData name="Rita Maravilha Leitao Marques" userId="979bad88-d881-4906-b17c-9632001df2f0" providerId="ADAL" clId="{9BC076A6-8A3F-4741-A7A5-2461B5B834E5}" dt="2025-11-16T19:33:12.004" v="2947" actId="478"/>
          <ac:picMkLst>
            <pc:docMk/>
            <pc:sldMk cId="2712879693" sldId="1360"/>
            <ac:picMk id="17" creationId="{67C40525-1881-6DEE-BD95-9246029F00D2}"/>
          </ac:picMkLst>
        </pc:picChg>
        <pc:picChg chg="add mod">
          <ac:chgData name="Rita Maravilha Leitao Marques" userId="979bad88-d881-4906-b17c-9632001df2f0" providerId="ADAL" clId="{9BC076A6-8A3F-4741-A7A5-2461B5B834E5}" dt="2025-11-16T18:57:14.040" v="1865" actId="1076"/>
          <ac:picMkLst>
            <pc:docMk/>
            <pc:sldMk cId="2712879693" sldId="1360"/>
            <ac:picMk id="19" creationId="{388CDEFE-2875-A21B-8E94-70EB1A1799F3}"/>
          </ac:picMkLst>
        </pc:picChg>
        <pc:picChg chg="add mod">
          <ac:chgData name="Rita Maravilha Leitao Marques" userId="979bad88-d881-4906-b17c-9632001df2f0" providerId="ADAL" clId="{9BC076A6-8A3F-4741-A7A5-2461B5B834E5}" dt="2025-11-16T19:01:26.117" v="1955" actId="1076"/>
          <ac:picMkLst>
            <pc:docMk/>
            <pc:sldMk cId="2712879693" sldId="1360"/>
            <ac:picMk id="21" creationId="{A601008A-29F7-430D-84D8-71026CDD8941}"/>
          </ac:picMkLst>
        </pc:picChg>
        <pc:picChg chg="add mod">
          <ac:chgData name="Rita Maravilha Leitao Marques" userId="979bad88-d881-4906-b17c-9632001df2f0" providerId="ADAL" clId="{9BC076A6-8A3F-4741-A7A5-2461B5B834E5}" dt="2025-11-16T19:01:48.205" v="1969" actId="1038"/>
          <ac:picMkLst>
            <pc:docMk/>
            <pc:sldMk cId="2712879693" sldId="1360"/>
            <ac:picMk id="23" creationId="{87FCA1CE-DEB4-1588-D3C5-2B1531DD0AFD}"/>
          </ac:picMkLst>
        </pc:picChg>
        <pc:picChg chg="del mod">
          <ac:chgData name="Rita Maravilha Leitao Marques" userId="979bad88-d881-4906-b17c-9632001df2f0" providerId="ADAL" clId="{9BC076A6-8A3F-4741-A7A5-2461B5B834E5}" dt="2025-11-16T18:56:32.035" v="1855" actId="21"/>
          <ac:picMkLst>
            <pc:docMk/>
            <pc:sldMk cId="2712879693" sldId="1360"/>
            <ac:picMk id="24" creationId="{388CDEFE-2875-A21B-8E94-70EB1A1799F3}"/>
          </ac:picMkLst>
        </pc:picChg>
        <pc:picChg chg="add mod">
          <ac:chgData name="Rita Maravilha Leitao Marques" userId="979bad88-d881-4906-b17c-9632001df2f0" providerId="ADAL" clId="{9BC076A6-8A3F-4741-A7A5-2461B5B834E5}" dt="2025-11-16T19:33:23.891" v="2951" actId="1076"/>
          <ac:picMkLst>
            <pc:docMk/>
            <pc:sldMk cId="2712879693" sldId="1360"/>
            <ac:picMk id="32" creationId="{7CC4FBCD-A7A0-0775-CEFA-D66DAEF61AA7}"/>
          </ac:picMkLst>
        </pc:picChg>
      </pc:sldChg>
      <pc:sldChg chg="addSp delSp modSp mod modTransition">
        <pc:chgData name="Rita Maravilha Leitao Marques" userId="979bad88-d881-4906-b17c-9632001df2f0" providerId="ADAL" clId="{9BC076A6-8A3F-4741-A7A5-2461B5B834E5}" dt="2025-11-16T19:33:56.373" v="2960" actId="1038"/>
        <pc:sldMkLst>
          <pc:docMk/>
          <pc:sldMk cId="1410827444" sldId="1361"/>
        </pc:sldMkLst>
        <pc:spChg chg="mod">
          <ac:chgData name="Rita Maravilha Leitao Marques" userId="979bad88-d881-4906-b17c-9632001df2f0" providerId="ADAL" clId="{9BC076A6-8A3F-4741-A7A5-2461B5B834E5}" dt="2025-11-16T19:03:53.433" v="2046" actId="20577"/>
          <ac:spMkLst>
            <pc:docMk/>
            <pc:sldMk cId="1410827444" sldId="1361"/>
            <ac:spMk id="12" creationId="{D6D5BAA8-6E5A-A206-F550-296F528F1115}"/>
          </ac:spMkLst>
        </pc:spChg>
        <pc:picChg chg="del">
          <ac:chgData name="Rita Maravilha Leitao Marques" userId="979bad88-d881-4906-b17c-9632001df2f0" providerId="ADAL" clId="{9BC076A6-8A3F-4741-A7A5-2461B5B834E5}" dt="2025-11-16T19:02:12.858" v="1988" actId="478"/>
          <ac:picMkLst>
            <pc:docMk/>
            <pc:sldMk cId="1410827444" sldId="1361"/>
            <ac:picMk id="6" creationId="{2BBC3063-6AFF-B559-1804-59BA539A40AD}"/>
          </ac:picMkLst>
        </pc:picChg>
        <pc:picChg chg="add del mod">
          <ac:chgData name="Rita Maravilha Leitao Marques" userId="979bad88-d881-4906-b17c-9632001df2f0" providerId="ADAL" clId="{9BC076A6-8A3F-4741-A7A5-2461B5B834E5}" dt="2025-11-16T19:33:45.514" v="2952" actId="478"/>
          <ac:picMkLst>
            <pc:docMk/>
            <pc:sldMk cId="1410827444" sldId="1361"/>
            <ac:picMk id="9" creationId="{8C8AF70C-1D63-6BBC-E86D-DB1D776B7525}"/>
          </ac:picMkLst>
        </pc:picChg>
        <pc:picChg chg="add mod">
          <ac:chgData name="Rita Maravilha Leitao Marques" userId="979bad88-d881-4906-b17c-9632001df2f0" providerId="ADAL" clId="{9BC076A6-8A3F-4741-A7A5-2461B5B834E5}" dt="2025-11-16T19:33:56.373" v="2960" actId="1038"/>
          <ac:picMkLst>
            <pc:docMk/>
            <pc:sldMk cId="1410827444" sldId="1361"/>
            <ac:picMk id="11" creationId="{9A5A3103-3E73-789B-E4E6-3F3224FD18A5}"/>
          </ac:picMkLst>
        </pc:picChg>
      </pc:sldChg>
      <pc:sldChg chg="addSp delSp modSp mod modTransition">
        <pc:chgData name="Rita Maravilha Leitao Marques" userId="979bad88-d881-4906-b17c-9632001df2f0" providerId="ADAL" clId="{9BC076A6-8A3F-4741-A7A5-2461B5B834E5}" dt="2025-11-16T19:34:20.404" v="2971" actId="1035"/>
        <pc:sldMkLst>
          <pc:docMk/>
          <pc:sldMk cId="2468964976" sldId="1362"/>
        </pc:sldMkLst>
        <pc:spChg chg="mod">
          <ac:chgData name="Rita Maravilha Leitao Marques" userId="979bad88-d881-4906-b17c-9632001df2f0" providerId="ADAL" clId="{9BC076A6-8A3F-4741-A7A5-2461B5B834E5}" dt="2025-11-16T19:06:32.249" v="2221" actId="113"/>
          <ac:spMkLst>
            <pc:docMk/>
            <pc:sldMk cId="2468964976" sldId="1362"/>
            <ac:spMk id="12" creationId="{DE93B0FC-EC88-1018-8085-C1CC443E1A19}"/>
          </ac:spMkLst>
        </pc:spChg>
        <pc:picChg chg="del">
          <ac:chgData name="Rita Maravilha Leitao Marques" userId="979bad88-d881-4906-b17c-9632001df2f0" providerId="ADAL" clId="{9BC076A6-8A3F-4741-A7A5-2461B5B834E5}" dt="2025-11-16T19:04:25.221" v="2047" actId="478"/>
          <ac:picMkLst>
            <pc:docMk/>
            <pc:sldMk cId="2468964976" sldId="1362"/>
            <ac:picMk id="6" creationId="{2DD54127-1521-54FE-6615-538C6123DF64}"/>
          </ac:picMkLst>
        </pc:picChg>
        <pc:picChg chg="add del mod">
          <ac:chgData name="Rita Maravilha Leitao Marques" userId="979bad88-d881-4906-b17c-9632001df2f0" providerId="ADAL" clId="{9BC076A6-8A3F-4741-A7A5-2461B5B834E5}" dt="2025-11-16T19:34:08.597" v="2961" actId="478"/>
          <ac:picMkLst>
            <pc:docMk/>
            <pc:sldMk cId="2468964976" sldId="1362"/>
            <ac:picMk id="9" creationId="{5019A74E-D21F-CB08-A231-D289920E7725}"/>
          </ac:picMkLst>
        </pc:picChg>
        <pc:picChg chg="add mod">
          <ac:chgData name="Rita Maravilha Leitao Marques" userId="979bad88-d881-4906-b17c-9632001df2f0" providerId="ADAL" clId="{9BC076A6-8A3F-4741-A7A5-2461B5B834E5}" dt="2025-11-16T19:34:20.404" v="2971" actId="1035"/>
          <ac:picMkLst>
            <pc:docMk/>
            <pc:sldMk cId="2468964976" sldId="1362"/>
            <ac:picMk id="11" creationId="{CBC67522-0F4D-AA6E-E042-B04014FF3531}"/>
          </ac:picMkLst>
        </pc:picChg>
      </pc:sldChg>
      <pc:sldChg chg="addSp delSp modSp mod modTransition">
        <pc:chgData name="Rita Maravilha Leitao Marques" userId="979bad88-d881-4906-b17c-9632001df2f0" providerId="ADAL" clId="{9BC076A6-8A3F-4741-A7A5-2461B5B834E5}" dt="2025-11-16T19:35:04.260" v="3003" actId="1038"/>
        <pc:sldMkLst>
          <pc:docMk/>
          <pc:sldMk cId="3883667806" sldId="1363"/>
        </pc:sldMkLst>
        <pc:spChg chg="mod">
          <ac:chgData name="Rita Maravilha Leitao Marques" userId="979bad88-d881-4906-b17c-9632001df2f0" providerId="ADAL" clId="{9BC076A6-8A3F-4741-A7A5-2461B5B834E5}" dt="2025-11-16T19:13:45.876" v="2489" actId="113"/>
          <ac:spMkLst>
            <pc:docMk/>
            <pc:sldMk cId="3883667806" sldId="1363"/>
            <ac:spMk id="12" creationId="{018900B9-57C1-1414-878B-38AB5A7FA739}"/>
          </ac:spMkLst>
        </pc:spChg>
        <pc:picChg chg="add del mod">
          <ac:chgData name="Rita Maravilha Leitao Marques" userId="979bad88-d881-4906-b17c-9632001df2f0" providerId="ADAL" clId="{9BC076A6-8A3F-4741-A7A5-2461B5B834E5}" dt="2025-11-16T19:34:36.259" v="2972" actId="478"/>
          <ac:picMkLst>
            <pc:docMk/>
            <pc:sldMk cId="3883667806" sldId="1363"/>
            <ac:picMk id="6" creationId="{5D88FA80-5807-8015-7414-43A38BFA7F1B}"/>
          </ac:picMkLst>
        </pc:picChg>
        <pc:picChg chg="add mod ord">
          <ac:chgData name="Rita Maravilha Leitao Marques" userId="979bad88-d881-4906-b17c-9632001df2f0" providerId="ADAL" clId="{9BC076A6-8A3F-4741-A7A5-2461B5B834E5}" dt="2025-11-16T19:34:57.385" v="3001" actId="1035"/>
          <ac:picMkLst>
            <pc:docMk/>
            <pc:sldMk cId="3883667806" sldId="1363"/>
            <ac:picMk id="19" creationId="{01DD17AD-C872-9794-0349-E2DC004E67D2}"/>
          </ac:picMkLst>
        </pc:picChg>
        <pc:cxnChg chg="add mod">
          <ac:chgData name="Rita Maravilha Leitao Marques" userId="979bad88-d881-4906-b17c-9632001df2f0" providerId="ADAL" clId="{9BC076A6-8A3F-4741-A7A5-2461B5B834E5}" dt="2025-11-16T19:14:20.155" v="2496" actId="208"/>
          <ac:cxnSpMkLst>
            <pc:docMk/>
            <pc:sldMk cId="3883667806" sldId="1363"/>
            <ac:cxnSpMk id="9" creationId="{2A0FC392-EF14-1183-B7EB-9E4F2A2344C0}"/>
          </ac:cxnSpMkLst>
        </pc:cxnChg>
        <pc:cxnChg chg="add mod">
          <ac:chgData name="Rita Maravilha Leitao Marques" userId="979bad88-d881-4906-b17c-9632001df2f0" providerId="ADAL" clId="{9BC076A6-8A3F-4741-A7A5-2461B5B834E5}" dt="2025-11-16T19:14:16.625" v="2494" actId="208"/>
          <ac:cxnSpMkLst>
            <pc:docMk/>
            <pc:sldMk cId="3883667806" sldId="1363"/>
            <ac:cxnSpMk id="10" creationId="{B3C5C7E8-D5F8-31FC-A4BD-DC23FCE3F1A0}"/>
          </ac:cxnSpMkLst>
        </pc:cxnChg>
        <pc:cxnChg chg="add del mod">
          <ac:chgData name="Rita Maravilha Leitao Marques" userId="979bad88-d881-4906-b17c-9632001df2f0" providerId="ADAL" clId="{9BC076A6-8A3F-4741-A7A5-2461B5B834E5}" dt="2025-11-16T19:10:42.586" v="2249" actId="478"/>
          <ac:cxnSpMkLst>
            <pc:docMk/>
            <pc:sldMk cId="3883667806" sldId="1363"/>
            <ac:cxnSpMk id="11" creationId="{060FF44E-5879-FA70-04C8-093EBC5B68D3}"/>
          </ac:cxnSpMkLst>
        </pc:cxnChg>
        <pc:cxnChg chg="add mod">
          <ac:chgData name="Rita Maravilha Leitao Marques" userId="979bad88-d881-4906-b17c-9632001df2f0" providerId="ADAL" clId="{9BC076A6-8A3F-4741-A7A5-2461B5B834E5}" dt="2025-11-16T19:14:08.554" v="2493" actId="208"/>
          <ac:cxnSpMkLst>
            <pc:docMk/>
            <pc:sldMk cId="3883667806" sldId="1363"/>
            <ac:cxnSpMk id="13" creationId="{F25F6252-EFD4-0AC4-BCA3-C4524102CBE9}"/>
          </ac:cxnSpMkLst>
        </pc:cxnChg>
        <pc:cxnChg chg="add mod">
          <ac:chgData name="Rita Maravilha Leitao Marques" userId="979bad88-d881-4906-b17c-9632001df2f0" providerId="ADAL" clId="{9BC076A6-8A3F-4741-A7A5-2461B5B834E5}" dt="2025-11-16T19:14:58.086" v="2504" actId="1036"/>
          <ac:cxnSpMkLst>
            <pc:docMk/>
            <pc:sldMk cId="3883667806" sldId="1363"/>
            <ac:cxnSpMk id="14" creationId="{8F2E4F68-0151-6C0D-0552-DB408111F599}"/>
          </ac:cxnSpMkLst>
        </pc:cxnChg>
        <pc:cxnChg chg="add mod">
          <ac:chgData name="Rita Maravilha Leitao Marques" userId="979bad88-d881-4906-b17c-9632001df2f0" providerId="ADAL" clId="{9BC076A6-8A3F-4741-A7A5-2461B5B834E5}" dt="2025-11-16T19:15:04.679" v="2505"/>
          <ac:cxnSpMkLst>
            <pc:docMk/>
            <pc:sldMk cId="3883667806" sldId="1363"/>
            <ac:cxnSpMk id="15" creationId="{FDB98068-3281-B7A4-663A-69F70C123145}"/>
          </ac:cxnSpMkLst>
        </pc:cxnChg>
        <pc:cxnChg chg="add mod">
          <ac:chgData name="Rita Maravilha Leitao Marques" userId="979bad88-d881-4906-b17c-9632001df2f0" providerId="ADAL" clId="{9BC076A6-8A3F-4741-A7A5-2461B5B834E5}" dt="2025-11-16T19:35:04.260" v="3003" actId="1038"/>
          <ac:cxnSpMkLst>
            <pc:docMk/>
            <pc:sldMk cId="3883667806" sldId="1363"/>
            <ac:cxnSpMk id="16" creationId="{DE676637-769C-0990-8610-25DB1E5E684B}"/>
          </ac:cxnSpMkLst>
        </pc:cxnChg>
      </pc:sldChg>
      <pc:sldChg chg="addSp delSp modSp mod modTransition">
        <pc:chgData name="Rita Maravilha Leitao Marques" userId="979bad88-d881-4906-b17c-9632001df2f0" providerId="ADAL" clId="{9BC076A6-8A3F-4741-A7A5-2461B5B834E5}" dt="2025-11-16T19:36:12.261" v="3070" actId="1035"/>
        <pc:sldMkLst>
          <pc:docMk/>
          <pc:sldMk cId="1421279379" sldId="1364"/>
        </pc:sldMkLst>
        <pc:spChg chg="mod">
          <ac:chgData name="Rita Maravilha Leitao Marques" userId="979bad88-d881-4906-b17c-9632001df2f0" providerId="ADAL" clId="{9BC076A6-8A3F-4741-A7A5-2461B5B834E5}" dt="2025-11-16T16:48:38.174" v="1788" actId="20577"/>
          <ac:spMkLst>
            <pc:docMk/>
            <pc:sldMk cId="1421279379" sldId="1364"/>
            <ac:spMk id="12" creationId="{94E7C198-EC3E-40E8-7AA6-7822564AB329}"/>
          </ac:spMkLst>
        </pc:spChg>
        <pc:spChg chg="add mod">
          <ac:chgData name="Rita Maravilha Leitao Marques" userId="979bad88-d881-4906-b17c-9632001df2f0" providerId="ADAL" clId="{9BC076A6-8A3F-4741-A7A5-2461B5B834E5}" dt="2025-11-16T19:36:03.577" v="3069" actId="1035"/>
          <ac:spMkLst>
            <pc:docMk/>
            <pc:sldMk cId="1421279379" sldId="1364"/>
            <ac:spMk id="16" creationId="{9394C00B-C716-B841-E3CF-70ADF5387A29}"/>
          </ac:spMkLst>
        </pc:spChg>
        <pc:picChg chg="del">
          <ac:chgData name="Rita Maravilha Leitao Marques" userId="979bad88-d881-4906-b17c-9632001df2f0" providerId="ADAL" clId="{9BC076A6-8A3F-4741-A7A5-2461B5B834E5}" dt="2025-11-16T19:15:40.909" v="2509" actId="478"/>
          <ac:picMkLst>
            <pc:docMk/>
            <pc:sldMk cId="1421279379" sldId="1364"/>
            <ac:picMk id="6" creationId="{0A830363-4F3F-B1C8-E59D-85A88BB30B1D}"/>
          </ac:picMkLst>
        </pc:picChg>
        <pc:picChg chg="add del mod">
          <ac:chgData name="Rita Maravilha Leitao Marques" userId="979bad88-d881-4906-b17c-9632001df2f0" providerId="ADAL" clId="{9BC076A6-8A3F-4741-A7A5-2461B5B834E5}" dt="2025-11-16T19:35:25.583" v="3004" actId="478"/>
          <ac:picMkLst>
            <pc:docMk/>
            <pc:sldMk cId="1421279379" sldId="1364"/>
            <ac:picMk id="9" creationId="{E3E6D1BE-AD43-1D82-D1C3-03092AB0F0AC}"/>
          </ac:picMkLst>
        </pc:picChg>
        <pc:picChg chg="add mod ord">
          <ac:chgData name="Rita Maravilha Leitao Marques" userId="979bad88-d881-4906-b17c-9632001df2f0" providerId="ADAL" clId="{9BC076A6-8A3F-4741-A7A5-2461B5B834E5}" dt="2025-11-16T19:35:51.711" v="3064" actId="1038"/>
          <ac:picMkLst>
            <pc:docMk/>
            <pc:sldMk cId="1421279379" sldId="1364"/>
            <ac:picMk id="19" creationId="{DCC7DA80-700E-418E-D8E8-8A0720E1EE44}"/>
          </ac:picMkLst>
        </pc:picChg>
        <pc:cxnChg chg="add mod">
          <ac:chgData name="Rita Maravilha Leitao Marques" userId="979bad88-d881-4906-b17c-9632001df2f0" providerId="ADAL" clId="{9BC076A6-8A3F-4741-A7A5-2461B5B834E5}" dt="2025-11-16T19:36:03.577" v="3069" actId="1035"/>
          <ac:cxnSpMkLst>
            <pc:docMk/>
            <pc:sldMk cId="1421279379" sldId="1364"/>
            <ac:cxnSpMk id="11" creationId="{3CEA07A0-F4A2-2717-ABC1-C87F116DEE7A}"/>
          </ac:cxnSpMkLst>
        </pc:cxnChg>
        <pc:cxnChg chg="add mod">
          <ac:chgData name="Rita Maravilha Leitao Marques" userId="979bad88-d881-4906-b17c-9632001df2f0" providerId="ADAL" clId="{9BC076A6-8A3F-4741-A7A5-2461B5B834E5}" dt="2025-11-16T19:36:03.577" v="3069" actId="1035"/>
          <ac:cxnSpMkLst>
            <pc:docMk/>
            <pc:sldMk cId="1421279379" sldId="1364"/>
            <ac:cxnSpMk id="13" creationId="{E83A9FA1-FCAE-EBEE-FC0D-08926ACF4312}"/>
          </ac:cxnSpMkLst>
        </pc:cxnChg>
        <pc:cxnChg chg="add mod">
          <ac:chgData name="Rita Maravilha Leitao Marques" userId="979bad88-d881-4906-b17c-9632001df2f0" providerId="ADAL" clId="{9BC076A6-8A3F-4741-A7A5-2461B5B834E5}" dt="2025-11-16T19:36:12.261" v="3070" actId="1035"/>
          <ac:cxnSpMkLst>
            <pc:docMk/>
            <pc:sldMk cId="1421279379" sldId="1364"/>
            <ac:cxnSpMk id="14" creationId="{83A87784-65F9-5D49-F33B-370C9221CC94}"/>
          </ac:cxnSpMkLst>
        </pc:cxnChg>
        <pc:cxnChg chg="add mod">
          <ac:chgData name="Rita Maravilha Leitao Marques" userId="979bad88-d881-4906-b17c-9632001df2f0" providerId="ADAL" clId="{9BC076A6-8A3F-4741-A7A5-2461B5B834E5}" dt="2025-11-16T19:36:03.577" v="3069" actId="1035"/>
          <ac:cxnSpMkLst>
            <pc:docMk/>
            <pc:sldMk cId="1421279379" sldId="1364"/>
            <ac:cxnSpMk id="15" creationId="{06B4A999-C1C6-546B-A248-836195A248A2}"/>
          </ac:cxnSpMkLst>
        </pc:cxnChg>
      </pc:sldChg>
      <pc:sldChg chg="addSp delSp modSp mod modTransition">
        <pc:chgData name="Rita Maravilha Leitao Marques" userId="979bad88-d881-4906-b17c-9632001df2f0" providerId="ADAL" clId="{9BC076A6-8A3F-4741-A7A5-2461B5B834E5}" dt="2025-11-16T19:37:08.894" v="3081" actId="1035"/>
        <pc:sldMkLst>
          <pc:docMk/>
          <pc:sldMk cId="491689634" sldId="1365"/>
        </pc:sldMkLst>
        <pc:spChg chg="mod">
          <ac:chgData name="Rita Maravilha Leitao Marques" userId="979bad88-d881-4906-b17c-9632001df2f0" providerId="ADAL" clId="{9BC076A6-8A3F-4741-A7A5-2461B5B834E5}" dt="2025-11-16T15:51:17.273" v="126" actId="20577"/>
          <ac:spMkLst>
            <pc:docMk/>
            <pc:sldMk cId="491689634" sldId="1365"/>
            <ac:spMk id="12" creationId="{25880225-E4FC-FA1B-B00D-1A53EA95669A}"/>
          </ac:spMkLst>
        </pc:spChg>
        <pc:picChg chg="add del mod">
          <ac:chgData name="Rita Maravilha Leitao Marques" userId="979bad88-d881-4906-b17c-9632001df2f0" providerId="ADAL" clId="{9BC076A6-8A3F-4741-A7A5-2461B5B834E5}" dt="2025-11-16T19:36:50.008" v="3071" actId="478"/>
          <ac:picMkLst>
            <pc:docMk/>
            <pc:sldMk cId="491689634" sldId="1365"/>
            <ac:picMk id="6" creationId="{B5836834-D3A8-7B01-2E9A-0ECBE498B74B}"/>
          </ac:picMkLst>
        </pc:picChg>
        <pc:picChg chg="add mod">
          <ac:chgData name="Rita Maravilha Leitao Marques" userId="979bad88-d881-4906-b17c-9632001df2f0" providerId="ADAL" clId="{9BC076A6-8A3F-4741-A7A5-2461B5B834E5}" dt="2025-11-16T19:37:08.894" v="3081" actId="1035"/>
          <ac:picMkLst>
            <pc:docMk/>
            <pc:sldMk cId="491689634" sldId="1365"/>
            <ac:picMk id="9" creationId="{B76D4771-EA37-6465-7E7B-CF0E718554F3}"/>
          </ac:picMkLst>
        </pc:picChg>
      </pc:sldChg>
      <pc:sldChg chg="addSp delSp modSp mod modTransition">
        <pc:chgData name="Rita Maravilha Leitao Marques" userId="979bad88-d881-4906-b17c-9632001df2f0" providerId="ADAL" clId="{9BC076A6-8A3F-4741-A7A5-2461B5B834E5}" dt="2025-11-16T19:38:30.283" v="3100"/>
        <pc:sldMkLst>
          <pc:docMk/>
          <pc:sldMk cId="3244943980" sldId="1366"/>
        </pc:sldMkLst>
        <pc:spChg chg="mod">
          <ac:chgData name="Rita Maravilha Leitao Marques" userId="979bad88-d881-4906-b17c-9632001df2f0" providerId="ADAL" clId="{9BC076A6-8A3F-4741-A7A5-2461B5B834E5}" dt="2025-11-16T19:20:57.337" v="2853" actId="14100"/>
          <ac:spMkLst>
            <pc:docMk/>
            <pc:sldMk cId="3244943980" sldId="1366"/>
            <ac:spMk id="3" creationId="{AA3E73C4-C38E-3D33-1931-4BD6914212AD}"/>
          </ac:spMkLst>
        </pc:spChg>
        <pc:spChg chg="mod">
          <ac:chgData name="Rita Maravilha Leitao Marques" userId="979bad88-d881-4906-b17c-9632001df2f0" providerId="ADAL" clId="{9BC076A6-8A3F-4741-A7A5-2461B5B834E5}" dt="2025-11-16T19:20:52.874" v="2852" actId="14100"/>
          <ac:spMkLst>
            <pc:docMk/>
            <pc:sldMk cId="3244943980" sldId="1366"/>
            <ac:spMk id="4" creationId="{CA33CC6D-4D92-A943-EBBD-69D501AFC883}"/>
          </ac:spMkLst>
        </pc:spChg>
        <pc:picChg chg="del">
          <ac:chgData name="Rita Maravilha Leitao Marques" userId="979bad88-d881-4906-b17c-9632001df2f0" providerId="ADAL" clId="{9BC076A6-8A3F-4741-A7A5-2461B5B834E5}" dt="2025-11-16T19:20:29.636" v="2846" actId="478"/>
          <ac:picMkLst>
            <pc:docMk/>
            <pc:sldMk cId="3244943980" sldId="1366"/>
            <ac:picMk id="6" creationId="{B2AAA50D-0E57-5850-74A5-9640EF49AE2A}"/>
          </ac:picMkLst>
        </pc:picChg>
        <pc:picChg chg="del">
          <ac:chgData name="Rita Maravilha Leitao Marques" userId="979bad88-d881-4906-b17c-9632001df2f0" providerId="ADAL" clId="{9BC076A6-8A3F-4741-A7A5-2461B5B834E5}" dt="2025-11-16T19:19:51.837" v="2830" actId="478"/>
          <ac:picMkLst>
            <pc:docMk/>
            <pc:sldMk cId="3244943980" sldId="1366"/>
            <ac:picMk id="9" creationId="{34478C85-A95D-E32D-99D1-607D0B5849FE}"/>
          </ac:picMkLst>
        </pc:picChg>
        <pc:picChg chg="add del mod">
          <ac:chgData name="Rita Maravilha Leitao Marques" userId="979bad88-d881-4906-b17c-9632001df2f0" providerId="ADAL" clId="{9BC076A6-8A3F-4741-A7A5-2461B5B834E5}" dt="2025-11-16T19:37:51.301" v="3082" actId="478"/>
          <ac:picMkLst>
            <pc:docMk/>
            <pc:sldMk cId="3244943980" sldId="1366"/>
            <ac:picMk id="13" creationId="{6F3CD468-350E-E5C8-382E-A44C00474578}"/>
          </ac:picMkLst>
        </pc:picChg>
        <pc:picChg chg="add del mod">
          <ac:chgData name="Rita Maravilha Leitao Marques" userId="979bad88-d881-4906-b17c-9632001df2f0" providerId="ADAL" clId="{9BC076A6-8A3F-4741-A7A5-2461B5B834E5}" dt="2025-11-16T19:38:17.291" v="3095" actId="478"/>
          <ac:picMkLst>
            <pc:docMk/>
            <pc:sldMk cId="3244943980" sldId="1366"/>
            <ac:picMk id="15" creationId="{CFECBEF4-DB6E-708D-9090-9426D7B31316}"/>
          </ac:picMkLst>
        </pc:picChg>
        <pc:picChg chg="add mod">
          <ac:chgData name="Rita Maravilha Leitao Marques" userId="979bad88-d881-4906-b17c-9632001df2f0" providerId="ADAL" clId="{9BC076A6-8A3F-4741-A7A5-2461B5B834E5}" dt="2025-11-16T19:38:08.924" v="3094"/>
          <ac:picMkLst>
            <pc:docMk/>
            <pc:sldMk cId="3244943980" sldId="1366"/>
            <ac:picMk id="17" creationId="{E1E6A5FC-D876-5E95-27F4-070A3525C51C}"/>
          </ac:picMkLst>
        </pc:picChg>
        <pc:picChg chg="add mod">
          <ac:chgData name="Rita Maravilha Leitao Marques" userId="979bad88-d881-4906-b17c-9632001df2f0" providerId="ADAL" clId="{9BC076A6-8A3F-4741-A7A5-2461B5B834E5}" dt="2025-11-16T19:38:30.283" v="3100"/>
          <ac:picMkLst>
            <pc:docMk/>
            <pc:sldMk cId="3244943980" sldId="1366"/>
            <ac:picMk id="20" creationId="{7E207290-E25F-A24D-7DDD-EFA0D9C42863}"/>
          </ac:picMkLst>
        </pc:picChg>
      </pc:sldChg>
      <pc:sldChg chg="addSp delSp modSp mod modTransition">
        <pc:chgData name="Rita Maravilha Leitao Marques" userId="979bad88-d881-4906-b17c-9632001df2f0" providerId="ADAL" clId="{9BC076A6-8A3F-4741-A7A5-2461B5B834E5}" dt="2025-11-16T19:48:44.106" v="3112" actId="1038"/>
        <pc:sldMkLst>
          <pc:docMk/>
          <pc:sldMk cId="4106577131" sldId="1367"/>
        </pc:sldMkLst>
        <pc:spChg chg="mod">
          <ac:chgData name="Rita Maravilha Leitao Marques" userId="979bad88-d881-4906-b17c-9632001df2f0" providerId="ADAL" clId="{9BC076A6-8A3F-4741-A7A5-2461B5B834E5}" dt="2025-11-16T15:51:40.802" v="129" actId="14100"/>
          <ac:spMkLst>
            <pc:docMk/>
            <pc:sldMk cId="4106577131" sldId="1367"/>
            <ac:spMk id="7" creationId="{0F4DFF51-4DE7-D0CB-B02D-8821B5174E5E}"/>
          </ac:spMkLst>
        </pc:spChg>
        <pc:spChg chg="mod">
          <ac:chgData name="Rita Maravilha Leitao Marques" userId="979bad88-d881-4906-b17c-9632001df2f0" providerId="ADAL" clId="{9BC076A6-8A3F-4741-A7A5-2461B5B834E5}" dt="2025-11-16T15:51:31.794" v="128" actId="14100"/>
          <ac:spMkLst>
            <pc:docMk/>
            <pc:sldMk cId="4106577131" sldId="1367"/>
            <ac:spMk id="9" creationId="{8280B1CF-6C79-0AB5-3376-D3B56B03478F}"/>
          </ac:spMkLst>
        </pc:spChg>
        <pc:picChg chg="del">
          <ac:chgData name="Rita Maravilha Leitao Marques" userId="979bad88-d881-4906-b17c-9632001df2f0" providerId="ADAL" clId="{9BC076A6-8A3F-4741-A7A5-2461B5B834E5}" dt="2025-11-16T19:48:04.275" v="3101" actId="478"/>
          <ac:picMkLst>
            <pc:docMk/>
            <pc:sldMk cId="4106577131" sldId="1367"/>
            <ac:picMk id="3" creationId="{C9235F7B-13E1-9190-E4FC-E66FDE9A0C0E}"/>
          </ac:picMkLst>
        </pc:picChg>
        <pc:picChg chg="del">
          <ac:chgData name="Rita Maravilha Leitao Marques" userId="979bad88-d881-4906-b17c-9632001df2f0" providerId="ADAL" clId="{9BC076A6-8A3F-4741-A7A5-2461B5B834E5}" dt="2025-11-16T19:48:23.595" v="3107" actId="478"/>
          <ac:picMkLst>
            <pc:docMk/>
            <pc:sldMk cId="4106577131" sldId="1367"/>
            <ac:picMk id="5" creationId="{57E7ECFD-F355-65C8-ADB3-D71345E0F687}"/>
          </ac:picMkLst>
        </pc:picChg>
        <pc:picChg chg="add mod">
          <ac:chgData name="Rita Maravilha Leitao Marques" userId="979bad88-d881-4906-b17c-9632001df2f0" providerId="ADAL" clId="{9BC076A6-8A3F-4741-A7A5-2461B5B834E5}" dt="2025-11-16T19:48:21.913" v="3106" actId="14100"/>
          <ac:picMkLst>
            <pc:docMk/>
            <pc:sldMk cId="4106577131" sldId="1367"/>
            <ac:picMk id="11" creationId="{D746FB84-29A1-A441-D880-4EC17803B360}"/>
          </ac:picMkLst>
        </pc:picChg>
        <pc:picChg chg="add mod">
          <ac:chgData name="Rita Maravilha Leitao Marques" userId="979bad88-d881-4906-b17c-9632001df2f0" providerId="ADAL" clId="{9BC076A6-8A3F-4741-A7A5-2461B5B834E5}" dt="2025-11-16T19:48:44.106" v="3112" actId="1038"/>
          <ac:picMkLst>
            <pc:docMk/>
            <pc:sldMk cId="4106577131" sldId="1367"/>
            <ac:picMk id="14" creationId="{C5C3BE53-33F6-3FC2-D7ED-171946A80D19}"/>
          </ac:picMkLst>
        </pc:picChg>
      </pc:sldChg>
      <pc:sldChg chg="addSp modSp mod modTransition">
        <pc:chgData name="Rita Maravilha Leitao Marques" userId="979bad88-d881-4906-b17c-9632001df2f0" providerId="ADAL" clId="{9BC076A6-8A3F-4741-A7A5-2461B5B834E5}" dt="2025-11-16T20:32:00.395" v="3474" actId="14100"/>
        <pc:sldMkLst>
          <pc:docMk/>
          <pc:sldMk cId="4030617028" sldId="1368"/>
        </pc:sldMkLst>
        <pc:spChg chg="add mod">
          <ac:chgData name="Rita Maravilha Leitao Marques" userId="979bad88-d881-4906-b17c-9632001df2f0" providerId="ADAL" clId="{9BC076A6-8A3F-4741-A7A5-2461B5B834E5}" dt="2025-11-16T20:25:37.087" v="3210"/>
          <ac:spMkLst>
            <pc:docMk/>
            <pc:sldMk cId="4030617028" sldId="1368"/>
            <ac:spMk id="5" creationId="{C5852BB4-3087-D973-D462-7B9A1036350A}"/>
          </ac:spMkLst>
        </pc:spChg>
        <pc:spChg chg="add mod">
          <ac:chgData name="Rita Maravilha Leitao Marques" userId="979bad88-d881-4906-b17c-9632001df2f0" providerId="ADAL" clId="{9BC076A6-8A3F-4741-A7A5-2461B5B834E5}" dt="2025-11-16T20:25:37.087" v="3210"/>
          <ac:spMkLst>
            <pc:docMk/>
            <pc:sldMk cId="4030617028" sldId="1368"/>
            <ac:spMk id="6" creationId="{11E0ECC2-F50C-A652-7E36-75B49836379D}"/>
          </ac:spMkLst>
        </pc:spChg>
        <pc:spChg chg="add mod">
          <ac:chgData name="Rita Maravilha Leitao Marques" userId="979bad88-d881-4906-b17c-9632001df2f0" providerId="ADAL" clId="{9BC076A6-8A3F-4741-A7A5-2461B5B834E5}" dt="2025-11-16T20:32:00.395" v="3474" actId="14100"/>
          <ac:spMkLst>
            <pc:docMk/>
            <pc:sldMk cId="4030617028" sldId="1368"/>
            <ac:spMk id="7" creationId="{B02821AD-EB59-7EAE-186D-75D9E9A49F1D}"/>
          </ac:spMkLst>
        </pc:spChg>
        <pc:spChg chg="mod">
          <ac:chgData name="Rita Maravilha Leitao Marques" userId="979bad88-d881-4906-b17c-9632001df2f0" providerId="ADAL" clId="{9BC076A6-8A3F-4741-A7A5-2461B5B834E5}" dt="2025-11-16T20:30:42.600" v="3458" actId="14100"/>
          <ac:spMkLst>
            <pc:docMk/>
            <pc:sldMk cId="4030617028" sldId="1368"/>
            <ac:spMk id="12" creationId="{92BB9D34-24E8-9039-D638-3FBAC0593921}"/>
          </ac:spMkLst>
        </pc:spChg>
        <pc:spChg chg="mod">
          <ac:chgData name="Rita Maravilha Leitao Marques" userId="979bad88-d881-4906-b17c-9632001df2f0" providerId="ADAL" clId="{9BC076A6-8A3F-4741-A7A5-2461B5B834E5}" dt="2025-11-16T20:26:21.523" v="3310" actId="20577"/>
          <ac:spMkLst>
            <pc:docMk/>
            <pc:sldMk cId="4030617028" sldId="1368"/>
            <ac:spMk id="18" creationId="{26790A2A-9B07-3F78-EDD7-233BA84CAC78}"/>
          </ac:spMkLst>
        </pc:spChg>
        <pc:grpChg chg="add mod">
          <ac:chgData name="Rita Maravilha Leitao Marques" userId="979bad88-d881-4906-b17c-9632001df2f0" providerId="ADAL" clId="{9BC076A6-8A3F-4741-A7A5-2461B5B834E5}" dt="2025-11-16T20:25:44.494" v="3216" actId="1035"/>
          <ac:grpSpMkLst>
            <pc:docMk/>
            <pc:sldMk cId="4030617028" sldId="1368"/>
            <ac:grpSpMk id="4" creationId="{85C53366-ED94-5522-5D8A-E3CB7C749463}"/>
          </ac:grpSpMkLst>
        </pc:grpChg>
        <pc:picChg chg="add mod">
          <ac:chgData name="Rita Maravilha Leitao Marques" userId="979bad88-d881-4906-b17c-9632001df2f0" providerId="ADAL" clId="{9BC076A6-8A3F-4741-A7A5-2461B5B834E5}" dt="2025-11-16T20:25:46.776" v="3225" actId="1036"/>
          <ac:picMkLst>
            <pc:docMk/>
            <pc:sldMk cId="4030617028" sldId="1368"/>
            <ac:picMk id="3" creationId="{21CE6404-1F34-5A5B-1B91-E62D257655AB}"/>
          </ac:picMkLst>
        </pc:picChg>
      </pc:sldChg>
      <pc:sldChg chg="addSp delSp modSp mod ord modTransition modShow">
        <pc:chgData name="Rita Maravilha Leitao Marques" userId="979bad88-d881-4906-b17c-9632001df2f0" providerId="ADAL" clId="{9BC076A6-8A3F-4741-A7A5-2461B5B834E5}" dt="2025-11-16T20:43:53.013" v="3541"/>
        <pc:sldMkLst>
          <pc:docMk/>
          <pc:sldMk cId="1945851767" sldId="1369"/>
        </pc:sldMkLst>
        <pc:picChg chg="del">
          <ac:chgData name="Rita Maravilha Leitao Marques" userId="979bad88-d881-4906-b17c-9632001df2f0" providerId="ADAL" clId="{9BC076A6-8A3F-4741-A7A5-2461B5B834E5}" dt="2025-11-16T18:54:12.765" v="1789" actId="478"/>
          <ac:picMkLst>
            <pc:docMk/>
            <pc:sldMk cId="1945851767" sldId="1369"/>
            <ac:picMk id="5" creationId="{02AC0955-2780-6AC9-E891-488D8F6FF8DE}"/>
          </ac:picMkLst>
        </pc:picChg>
        <pc:picChg chg="add mod ord">
          <ac:chgData name="Rita Maravilha Leitao Marques" userId="979bad88-d881-4906-b17c-9632001df2f0" providerId="ADAL" clId="{9BC076A6-8A3F-4741-A7A5-2461B5B834E5}" dt="2025-11-16T18:54:34.908" v="1819" actId="1035"/>
          <ac:picMkLst>
            <pc:docMk/>
            <pc:sldMk cId="1945851767" sldId="1369"/>
            <ac:picMk id="7" creationId="{EDA82853-2BFA-EB72-CF43-1BF147B10F42}"/>
          </ac:picMkLst>
        </pc:picChg>
      </pc:sldChg>
      <pc:sldChg chg="new del">
        <pc:chgData name="Rita Maravilha Leitao Marques" userId="979bad88-d881-4906-b17c-9632001df2f0" providerId="ADAL" clId="{9BC076A6-8A3F-4741-A7A5-2461B5B834E5}" dt="2025-11-16T16:14:51.370" v="565" actId="2696"/>
        <pc:sldMkLst>
          <pc:docMk/>
          <pc:sldMk cId="395500729" sldId="1370"/>
        </pc:sldMkLst>
      </pc:sldChg>
      <pc:sldChg chg="modSp add mod">
        <pc:chgData name="Rita Maravilha Leitao Marques" userId="979bad88-d881-4906-b17c-9632001df2f0" providerId="ADAL" clId="{9BC076A6-8A3F-4741-A7A5-2461B5B834E5}" dt="2025-11-16T16:16:01.956" v="687" actId="20577"/>
        <pc:sldMkLst>
          <pc:docMk/>
          <pc:sldMk cId="2290736504" sldId="1371"/>
        </pc:sldMkLst>
        <pc:spChg chg="mod">
          <ac:chgData name="Rita Maravilha Leitao Marques" userId="979bad88-d881-4906-b17c-9632001df2f0" providerId="ADAL" clId="{9BC076A6-8A3F-4741-A7A5-2461B5B834E5}" dt="2025-11-16T16:16:01.956" v="687" actId="20577"/>
          <ac:spMkLst>
            <pc:docMk/>
            <pc:sldMk cId="2290736504" sldId="1371"/>
            <ac:spMk id="16" creationId="{664CB5BD-7AFC-1BCF-2E62-302756DE37F7}"/>
          </ac:spMkLst>
        </pc:spChg>
      </pc:sldChg>
      <pc:sldChg chg="modSp add mod">
        <pc:chgData name="Rita Maravilha Leitao Marques" userId="979bad88-d881-4906-b17c-9632001df2f0" providerId="ADAL" clId="{9BC076A6-8A3F-4741-A7A5-2461B5B834E5}" dt="2025-11-16T16:42:23.241" v="1730" actId="313"/>
        <pc:sldMkLst>
          <pc:docMk/>
          <pc:sldMk cId="2634621787" sldId="1372"/>
        </pc:sldMkLst>
        <pc:spChg chg="mod">
          <ac:chgData name="Rita Maravilha Leitao Marques" userId="979bad88-d881-4906-b17c-9632001df2f0" providerId="ADAL" clId="{9BC076A6-8A3F-4741-A7A5-2461B5B834E5}" dt="2025-11-16T16:29:08.064" v="1169" actId="20577"/>
          <ac:spMkLst>
            <pc:docMk/>
            <pc:sldMk cId="2634621787" sldId="1372"/>
            <ac:spMk id="3" creationId="{744D3BAB-32F9-9EE0-EB9A-A0F8762DC808}"/>
          </ac:spMkLst>
        </pc:spChg>
        <pc:spChg chg="mod">
          <ac:chgData name="Rita Maravilha Leitao Marques" userId="979bad88-d881-4906-b17c-9632001df2f0" providerId="ADAL" clId="{9BC076A6-8A3F-4741-A7A5-2461B5B834E5}" dt="2025-11-16T16:42:23.241" v="1730" actId="313"/>
          <ac:spMkLst>
            <pc:docMk/>
            <pc:sldMk cId="2634621787" sldId="1372"/>
            <ac:spMk id="16" creationId="{B810F7B5-EC41-2EB0-ABA0-2973F551F5CC}"/>
          </ac:spMkLst>
        </pc:spChg>
      </pc:sldChg>
      <pc:sldChg chg="addSp delSp modSp add mod">
        <pc:chgData name="Rita Maravilha Leitao Marques" userId="979bad88-d881-4906-b17c-9632001df2f0" providerId="ADAL" clId="{9BC076A6-8A3F-4741-A7A5-2461B5B834E5}" dt="2025-11-16T20:42:34.598" v="3539" actId="20577"/>
        <pc:sldMkLst>
          <pc:docMk/>
          <pc:sldMk cId="2625709107" sldId="1373"/>
        </pc:sldMkLst>
        <pc:spChg chg="mod">
          <ac:chgData name="Rita Maravilha Leitao Marques" userId="979bad88-d881-4906-b17c-9632001df2f0" providerId="ADAL" clId="{9BC076A6-8A3F-4741-A7A5-2461B5B834E5}" dt="2025-11-16T20:42:08.786" v="3516" actId="20577"/>
          <ac:spMkLst>
            <pc:docMk/>
            <pc:sldMk cId="2625709107" sldId="1373"/>
            <ac:spMk id="7" creationId="{EDDB0924-FAF9-F3D9-E8BC-947BA3116BF2}"/>
          </ac:spMkLst>
        </pc:spChg>
        <pc:spChg chg="mod">
          <ac:chgData name="Rita Maravilha Leitao Marques" userId="979bad88-d881-4906-b17c-9632001df2f0" providerId="ADAL" clId="{9BC076A6-8A3F-4741-A7A5-2461B5B834E5}" dt="2025-11-16T20:42:26.191" v="3520" actId="113"/>
          <ac:spMkLst>
            <pc:docMk/>
            <pc:sldMk cId="2625709107" sldId="1373"/>
            <ac:spMk id="12" creationId="{777E0FED-5CFA-6AE5-C85C-96EA8DCA7072}"/>
          </ac:spMkLst>
        </pc:spChg>
        <pc:spChg chg="mod">
          <ac:chgData name="Rita Maravilha Leitao Marques" userId="979bad88-d881-4906-b17c-9632001df2f0" providerId="ADAL" clId="{9BC076A6-8A3F-4741-A7A5-2461B5B834E5}" dt="2025-11-16T20:42:34.598" v="3539" actId="20577"/>
          <ac:spMkLst>
            <pc:docMk/>
            <pc:sldMk cId="2625709107" sldId="1373"/>
            <ac:spMk id="18" creationId="{92E199F3-F50C-7BF9-94AD-D87146C0DE75}"/>
          </ac:spMkLst>
        </pc:spChg>
        <pc:picChg chg="del">
          <ac:chgData name="Rita Maravilha Leitao Marques" userId="979bad88-d881-4906-b17c-9632001df2f0" providerId="ADAL" clId="{9BC076A6-8A3F-4741-A7A5-2461B5B834E5}" dt="2025-11-16T20:41:12.013" v="3476" actId="478"/>
          <ac:picMkLst>
            <pc:docMk/>
            <pc:sldMk cId="2625709107" sldId="1373"/>
            <ac:picMk id="3" creationId="{AB8549DF-8327-BF58-599D-84E6B13EC6AA}"/>
          </ac:picMkLst>
        </pc:picChg>
        <pc:picChg chg="add mod">
          <ac:chgData name="Rita Maravilha Leitao Marques" userId="979bad88-d881-4906-b17c-9632001df2f0" providerId="ADAL" clId="{9BC076A6-8A3F-4741-A7A5-2461B5B834E5}" dt="2025-11-16T20:41:18.528" v="3479" actId="14100"/>
          <ac:picMkLst>
            <pc:docMk/>
            <pc:sldMk cId="2625709107" sldId="1373"/>
            <ac:picMk id="8" creationId="{96EA9DB5-42D0-5A35-9178-7B6FA80B5D03}"/>
          </ac:picMkLst>
        </pc:picChg>
      </pc:sldChg>
      <pc:sldMasterChg chg="delSldLayout">
        <pc:chgData name="Rita Maravilha Leitao Marques" userId="979bad88-d881-4906-b17c-9632001df2f0" providerId="ADAL" clId="{9BC076A6-8A3F-4741-A7A5-2461B5B834E5}" dt="2025-11-16T15:41:56.066" v="0" actId="47"/>
        <pc:sldMasterMkLst>
          <pc:docMk/>
          <pc:sldMasterMk cId="34195393" sldId="2147483648"/>
        </pc:sldMasterMkLst>
        <pc:sldLayoutChg chg="del">
          <pc:chgData name="Rita Maravilha Leitao Marques" userId="979bad88-d881-4906-b17c-9632001df2f0" providerId="ADAL" clId="{9BC076A6-8A3F-4741-A7A5-2461B5B834E5}" dt="2025-11-16T15:41:56.066" v="0" actId="47"/>
          <pc:sldLayoutMkLst>
            <pc:docMk/>
            <pc:sldMasterMk cId="34195393" sldId="2147483648"/>
            <pc:sldLayoutMk cId="3469763367" sldId="2147483660"/>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D54F05-6E29-4319-8475-99140FFDC587}"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D0738D07-FB3D-47CD-9FFF-73F64C449FA6}">
      <dgm:prSet/>
      <dgm:spPr/>
      <dgm:t>
        <a:bodyPr/>
        <a:lstStyle/>
        <a:p>
          <a:r>
            <a:rPr lang="pt-PT" dirty="0">
              <a:solidFill>
                <a:schemeClr val="tx1"/>
              </a:solidFill>
            </a:rPr>
            <a:t>What are the most popular genres?</a:t>
          </a:r>
          <a:endParaRPr lang="en-US" dirty="0">
            <a:solidFill>
              <a:schemeClr val="tx1"/>
            </a:solidFill>
          </a:endParaRPr>
        </a:p>
      </dgm:t>
    </dgm:pt>
    <dgm:pt modelId="{21362419-647B-42BC-B6B2-8F8A930C2DBF}" type="parTrans" cxnId="{0D27987A-9FDD-40B0-BF91-F38BB270F515}">
      <dgm:prSet/>
      <dgm:spPr/>
      <dgm:t>
        <a:bodyPr/>
        <a:lstStyle/>
        <a:p>
          <a:endParaRPr lang="en-US">
            <a:solidFill>
              <a:schemeClr val="tx1"/>
            </a:solidFill>
          </a:endParaRPr>
        </a:p>
      </dgm:t>
    </dgm:pt>
    <dgm:pt modelId="{B79DB5DF-EC92-4295-B935-E3D05130CF98}" type="sibTrans" cxnId="{0D27987A-9FDD-40B0-BF91-F38BB270F515}">
      <dgm:prSet/>
      <dgm:spPr/>
      <dgm:t>
        <a:bodyPr/>
        <a:lstStyle/>
        <a:p>
          <a:endParaRPr lang="en-US">
            <a:solidFill>
              <a:schemeClr val="tx1"/>
            </a:solidFill>
          </a:endParaRPr>
        </a:p>
      </dgm:t>
    </dgm:pt>
    <dgm:pt modelId="{EA5ABA82-7EC4-4F6A-8236-9D43738B6807}">
      <dgm:prSet/>
      <dgm:spPr/>
      <dgm:t>
        <a:bodyPr/>
        <a:lstStyle/>
        <a:p>
          <a:r>
            <a:rPr lang="pt-PT" dirty="0">
              <a:solidFill>
                <a:schemeClr val="tx1"/>
              </a:solidFill>
            </a:rPr>
            <a:t>What are the highest-rated genres?</a:t>
          </a:r>
          <a:endParaRPr lang="en-US" dirty="0">
            <a:solidFill>
              <a:schemeClr val="tx1"/>
            </a:solidFill>
          </a:endParaRPr>
        </a:p>
      </dgm:t>
    </dgm:pt>
    <dgm:pt modelId="{BEA8CA76-2F39-44FE-847D-F605C48302BB}" type="parTrans" cxnId="{AF65FDC9-FC24-4105-B751-1E516F9D0AF4}">
      <dgm:prSet/>
      <dgm:spPr/>
      <dgm:t>
        <a:bodyPr/>
        <a:lstStyle/>
        <a:p>
          <a:endParaRPr lang="en-US">
            <a:solidFill>
              <a:schemeClr val="tx1"/>
            </a:solidFill>
          </a:endParaRPr>
        </a:p>
      </dgm:t>
    </dgm:pt>
    <dgm:pt modelId="{A3935DD4-F9BC-452D-B6A9-57BCD9BAA25F}" type="sibTrans" cxnId="{AF65FDC9-FC24-4105-B751-1E516F9D0AF4}">
      <dgm:prSet/>
      <dgm:spPr/>
      <dgm:t>
        <a:bodyPr/>
        <a:lstStyle/>
        <a:p>
          <a:endParaRPr lang="en-US">
            <a:solidFill>
              <a:schemeClr val="tx1"/>
            </a:solidFill>
          </a:endParaRPr>
        </a:p>
      </dgm:t>
    </dgm:pt>
    <dgm:pt modelId="{F3A01D3D-A4A4-432A-A6F4-EAC76F2E1F81}">
      <dgm:prSet/>
      <dgm:spPr/>
      <dgm:t>
        <a:bodyPr/>
        <a:lstStyle/>
        <a:p>
          <a:r>
            <a:rPr lang="pt-PT" dirty="0">
              <a:solidFill>
                <a:schemeClr val="tx1"/>
              </a:solidFill>
            </a:rPr>
            <a:t>What is the relationship between popularity and quality?</a:t>
          </a:r>
          <a:endParaRPr lang="en-US" dirty="0">
            <a:solidFill>
              <a:schemeClr val="tx1"/>
            </a:solidFill>
          </a:endParaRPr>
        </a:p>
      </dgm:t>
    </dgm:pt>
    <dgm:pt modelId="{21930383-5A48-48DB-8B46-3ED6D6535C42}" type="parTrans" cxnId="{E5089259-5699-4D79-B626-5401A565BCC7}">
      <dgm:prSet/>
      <dgm:spPr/>
      <dgm:t>
        <a:bodyPr/>
        <a:lstStyle/>
        <a:p>
          <a:endParaRPr lang="en-US">
            <a:solidFill>
              <a:schemeClr val="tx1"/>
            </a:solidFill>
          </a:endParaRPr>
        </a:p>
      </dgm:t>
    </dgm:pt>
    <dgm:pt modelId="{2A8D0AD0-AF0A-436B-BD63-C797C11415D8}" type="sibTrans" cxnId="{E5089259-5699-4D79-B626-5401A565BCC7}">
      <dgm:prSet/>
      <dgm:spPr/>
      <dgm:t>
        <a:bodyPr/>
        <a:lstStyle/>
        <a:p>
          <a:endParaRPr lang="en-US">
            <a:solidFill>
              <a:schemeClr val="tx1"/>
            </a:solidFill>
          </a:endParaRPr>
        </a:p>
      </dgm:t>
    </dgm:pt>
    <dgm:pt modelId="{AF6A4AED-1412-472B-9334-BC06A6C94916}">
      <dgm:prSet/>
      <dgm:spPr/>
      <dgm:t>
        <a:bodyPr/>
        <a:lstStyle/>
        <a:p>
          <a:r>
            <a:rPr lang="en-GB">
              <a:solidFill>
                <a:schemeClr val="tx1"/>
              </a:solidFill>
            </a:rPr>
            <a:t>How have movie ratings evolved?</a:t>
          </a:r>
          <a:endParaRPr lang="en-US">
            <a:solidFill>
              <a:schemeClr val="tx1"/>
            </a:solidFill>
          </a:endParaRPr>
        </a:p>
      </dgm:t>
    </dgm:pt>
    <dgm:pt modelId="{16725A5C-2103-4B5B-8F9C-C0E5F2732A21}" type="parTrans" cxnId="{20608D95-283D-4500-8710-012365F09CA3}">
      <dgm:prSet/>
      <dgm:spPr/>
      <dgm:t>
        <a:bodyPr/>
        <a:lstStyle/>
        <a:p>
          <a:endParaRPr lang="en-US">
            <a:solidFill>
              <a:schemeClr val="tx1"/>
            </a:solidFill>
          </a:endParaRPr>
        </a:p>
      </dgm:t>
    </dgm:pt>
    <dgm:pt modelId="{7F2631FC-CADE-40B4-B321-9DDEDD1931CD}" type="sibTrans" cxnId="{20608D95-283D-4500-8710-012365F09CA3}">
      <dgm:prSet/>
      <dgm:spPr/>
      <dgm:t>
        <a:bodyPr/>
        <a:lstStyle/>
        <a:p>
          <a:endParaRPr lang="en-US">
            <a:solidFill>
              <a:schemeClr val="tx1"/>
            </a:solidFill>
          </a:endParaRPr>
        </a:p>
      </dgm:t>
    </dgm:pt>
    <dgm:pt modelId="{0FCC1A87-BAB6-4AF4-85B8-9490CD5BB896}">
      <dgm:prSet/>
      <dgm:spPr/>
      <dgm:t>
        <a:bodyPr/>
        <a:lstStyle/>
        <a:p>
          <a:r>
            <a:rPr lang="en-GB" dirty="0">
              <a:solidFill>
                <a:schemeClr val="tx1"/>
              </a:solidFill>
            </a:rPr>
            <a:t>How have movie genres evolved over the decades?</a:t>
          </a:r>
          <a:endParaRPr lang="en-US" dirty="0">
            <a:solidFill>
              <a:schemeClr val="tx1"/>
            </a:solidFill>
          </a:endParaRPr>
        </a:p>
      </dgm:t>
    </dgm:pt>
    <dgm:pt modelId="{B79A1EB7-2A97-404D-A51B-2AFA39419585}" type="parTrans" cxnId="{C0AAC884-D180-4D91-954E-136E4C03B2CF}">
      <dgm:prSet/>
      <dgm:spPr/>
      <dgm:t>
        <a:bodyPr/>
        <a:lstStyle/>
        <a:p>
          <a:endParaRPr lang="en-US">
            <a:solidFill>
              <a:schemeClr val="tx1"/>
            </a:solidFill>
          </a:endParaRPr>
        </a:p>
      </dgm:t>
    </dgm:pt>
    <dgm:pt modelId="{06043A1E-58B6-4676-9C7B-5EC7EA15B596}" type="sibTrans" cxnId="{C0AAC884-D180-4D91-954E-136E4C03B2CF}">
      <dgm:prSet/>
      <dgm:spPr/>
      <dgm:t>
        <a:bodyPr/>
        <a:lstStyle/>
        <a:p>
          <a:endParaRPr lang="en-US">
            <a:solidFill>
              <a:schemeClr val="tx1"/>
            </a:solidFill>
          </a:endParaRPr>
        </a:p>
      </dgm:t>
    </dgm:pt>
    <dgm:pt modelId="{5D5E74F7-7794-45B7-BFB1-C5AC500E3801}">
      <dgm:prSet/>
      <dgm:spPr/>
      <dgm:t>
        <a:bodyPr/>
        <a:lstStyle/>
        <a:p>
          <a:r>
            <a:rPr lang="en-GB" dirty="0">
              <a:solidFill>
                <a:schemeClr val="tx1"/>
              </a:solidFill>
            </a:rPr>
            <a:t>Who are the most active reviewers?</a:t>
          </a:r>
          <a:endParaRPr lang="en-US" dirty="0">
            <a:solidFill>
              <a:schemeClr val="tx1"/>
            </a:solidFill>
          </a:endParaRPr>
        </a:p>
      </dgm:t>
    </dgm:pt>
    <dgm:pt modelId="{A299357C-FF34-4563-809C-17F28EC179B9}" type="parTrans" cxnId="{FFC54874-4FAE-46FA-9AF9-49DD212D8911}">
      <dgm:prSet/>
      <dgm:spPr/>
      <dgm:t>
        <a:bodyPr/>
        <a:lstStyle/>
        <a:p>
          <a:endParaRPr lang="en-US">
            <a:solidFill>
              <a:schemeClr val="tx1"/>
            </a:solidFill>
          </a:endParaRPr>
        </a:p>
      </dgm:t>
    </dgm:pt>
    <dgm:pt modelId="{B7D9D589-F003-4B89-8AAF-B60384D95A11}" type="sibTrans" cxnId="{FFC54874-4FAE-46FA-9AF9-49DD212D8911}">
      <dgm:prSet/>
      <dgm:spPr/>
      <dgm:t>
        <a:bodyPr/>
        <a:lstStyle/>
        <a:p>
          <a:endParaRPr lang="en-US">
            <a:solidFill>
              <a:schemeClr val="tx1"/>
            </a:solidFill>
          </a:endParaRPr>
        </a:p>
      </dgm:t>
    </dgm:pt>
    <dgm:pt modelId="{1AAA378F-EF3F-4B19-9398-BECEB2585B5B}">
      <dgm:prSet/>
      <dgm:spPr/>
      <dgm:t>
        <a:bodyPr/>
        <a:lstStyle/>
        <a:p>
          <a:r>
            <a:rPr lang="en-GB" dirty="0">
              <a:solidFill>
                <a:schemeClr val="tx1"/>
              </a:solidFill>
            </a:rPr>
            <a:t>Do the most active users tend to give higher or lower ratings?</a:t>
          </a:r>
          <a:endParaRPr lang="en-US" dirty="0">
            <a:solidFill>
              <a:schemeClr val="tx1"/>
            </a:solidFill>
          </a:endParaRPr>
        </a:p>
      </dgm:t>
    </dgm:pt>
    <dgm:pt modelId="{0266DCA7-B53E-4278-B246-715849A8DA8D}" type="parTrans" cxnId="{C5C0D167-277D-47B1-B159-02E15A634AA3}">
      <dgm:prSet/>
      <dgm:spPr/>
      <dgm:t>
        <a:bodyPr/>
        <a:lstStyle/>
        <a:p>
          <a:endParaRPr lang="en-US">
            <a:solidFill>
              <a:schemeClr val="tx1"/>
            </a:solidFill>
          </a:endParaRPr>
        </a:p>
      </dgm:t>
    </dgm:pt>
    <dgm:pt modelId="{1B78DDC3-C91E-4E45-8ACF-FE0D4A816B56}" type="sibTrans" cxnId="{C5C0D167-277D-47B1-B159-02E15A634AA3}">
      <dgm:prSet/>
      <dgm:spPr/>
      <dgm:t>
        <a:bodyPr/>
        <a:lstStyle/>
        <a:p>
          <a:endParaRPr lang="en-US">
            <a:solidFill>
              <a:schemeClr val="tx1"/>
            </a:solidFill>
          </a:endParaRPr>
        </a:p>
      </dgm:t>
    </dgm:pt>
    <dgm:pt modelId="{5D9C6406-AE92-4A9C-8516-5A42BAE31662}">
      <dgm:prSet/>
      <dgm:spPr/>
      <dgm:t>
        <a:bodyPr/>
        <a:lstStyle/>
        <a:p>
          <a:r>
            <a:rPr lang="en-GB" dirty="0">
              <a:solidFill>
                <a:schemeClr val="tx1"/>
              </a:solidFill>
            </a:rPr>
            <a:t>Do longer movies receive higher or lower ratings? </a:t>
          </a:r>
          <a:endParaRPr lang="en-US" dirty="0">
            <a:solidFill>
              <a:schemeClr val="tx1"/>
            </a:solidFill>
          </a:endParaRPr>
        </a:p>
      </dgm:t>
    </dgm:pt>
    <dgm:pt modelId="{B2A226F8-67A1-461B-A908-C7076791074D}" type="parTrans" cxnId="{7C27F40A-F876-4EEE-A514-D89E484D2307}">
      <dgm:prSet/>
      <dgm:spPr/>
      <dgm:t>
        <a:bodyPr/>
        <a:lstStyle/>
        <a:p>
          <a:endParaRPr lang="en-US">
            <a:solidFill>
              <a:schemeClr val="tx1"/>
            </a:solidFill>
          </a:endParaRPr>
        </a:p>
      </dgm:t>
    </dgm:pt>
    <dgm:pt modelId="{27BA76D3-7E4E-4381-9CD2-9A2720392920}" type="sibTrans" cxnId="{7C27F40A-F876-4EEE-A514-D89E484D2307}">
      <dgm:prSet/>
      <dgm:spPr/>
      <dgm:t>
        <a:bodyPr/>
        <a:lstStyle/>
        <a:p>
          <a:endParaRPr lang="en-US">
            <a:solidFill>
              <a:schemeClr val="tx1"/>
            </a:solidFill>
          </a:endParaRPr>
        </a:p>
      </dgm:t>
    </dgm:pt>
    <dgm:pt modelId="{CE2BAC34-746E-48DF-A4C2-D54C3F463F57}">
      <dgm:prSet/>
      <dgm:spPr/>
      <dgm:t>
        <a:bodyPr/>
        <a:lstStyle/>
        <a:p>
          <a:r>
            <a:rPr lang="en-GB" dirty="0">
              <a:solidFill>
                <a:schemeClr val="tx1"/>
              </a:solidFill>
            </a:rPr>
            <a:t>Did user behaviour change around the COVID-19 pandemic?</a:t>
          </a:r>
          <a:endParaRPr lang="en-US" dirty="0">
            <a:solidFill>
              <a:schemeClr val="tx1"/>
            </a:solidFill>
          </a:endParaRPr>
        </a:p>
      </dgm:t>
    </dgm:pt>
    <dgm:pt modelId="{7F9D9F2B-6C7F-49B9-B698-CEA81B76900B}" type="parTrans" cxnId="{38A517AC-EF42-4A6B-95A8-54BA861563A6}">
      <dgm:prSet/>
      <dgm:spPr/>
      <dgm:t>
        <a:bodyPr/>
        <a:lstStyle/>
        <a:p>
          <a:endParaRPr lang="en-US">
            <a:solidFill>
              <a:schemeClr val="tx1"/>
            </a:solidFill>
          </a:endParaRPr>
        </a:p>
      </dgm:t>
    </dgm:pt>
    <dgm:pt modelId="{2E77FBDA-D920-4B4A-AED9-36CDE257D12A}" type="sibTrans" cxnId="{38A517AC-EF42-4A6B-95A8-54BA861563A6}">
      <dgm:prSet/>
      <dgm:spPr/>
      <dgm:t>
        <a:bodyPr/>
        <a:lstStyle/>
        <a:p>
          <a:endParaRPr lang="en-US">
            <a:solidFill>
              <a:schemeClr val="tx1"/>
            </a:solidFill>
          </a:endParaRPr>
        </a:p>
      </dgm:t>
    </dgm:pt>
    <dgm:pt modelId="{32A1A355-18E2-4B2D-BD2F-28637BEBCB3A}">
      <dgm:prSet/>
      <dgm:spPr/>
      <dgm:t>
        <a:bodyPr/>
        <a:lstStyle/>
        <a:p>
          <a:r>
            <a:rPr lang="en-GB" dirty="0">
              <a:solidFill>
                <a:schemeClr val="tx1"/>
              </a:solidFill>
            </a:rPr>
            <a:t>Did people remember a movie with a COVID-like plot during the pandemic?</a:t>
          </a:r>
          <a:endParaRPr lang="en-US" dirty="0">
            <a:solidFill>
              <a:schemeClr val="tx1"/>
            </a:solidFill>
          </a:endParaRPr>
        </a:p>
      </dgm:t>
    </dgm:pt>
    <dgm:pt modelId="{E55A19F8-BEA0-4972-8682-FF5F2D1F7013}" type="parTrans" cxnId="{6660549E-22FA-4224-B138-3E6996220181}">
      <dgm:prSet/>
      <dgm:spPr/>
      <dgm:t>
        <a:bodyPr/>
        <a:lstStyle/>
        <a:p>
          <a:endParaRPr lang="en-US">
            <a:solidFill>
              <a:schemeClr val="tx1"/>
            </a:solidFill>
          </a:endParaRPr>
        </a:p>
      </dgm:t>
    </dgm:pt>
    <dgm:pt modelId="{60108EA8-97E5-461A-A940-B2C39D770CA2}" type="sibTrans" cxnId="{6660549E-22FA-4224-B138-3E6996220181}">
      <dgm:prSet/>
      <dgm:spPr/>
      <dgm:t>
        <a:bodyPr/>
        <a:lstStyle/>
        <a:p>
          <a:endParaRPr lang="en-US">
            <a:solidFill>
              <a:schemeClr val="tx1"/>
            </a:solidFill>
          </a:endParaRPr>
        </a:p>
      </dgm:t>
    </dgm:pt>
    <dgm:pt modelId="{684E11B4-63E5-4AE6-886E-CF5379BE20EF}" type="pres">
      <dgm:prSet presAssocID="{C5D54F05-6E29-4319-8475-99140FFDC587}" presName="linear" presStyleCnt="0">
        <dgm:presLayoutVars>
          <dgm:animLvl val="lvl"/>
          <dgm:resizeHandles val="exact"/>
        </dgm:presLayoutVars>
      </dgm:prSet>
      <dgm:spPr/>
    </dgm:pt>
    <dgm:pt modelId="{C444CF77-EA96-4864-BB0E-7D0B69597CCE}" type="pres">
      <dgm:prSet presAssocID="{D0738D07-FB3D-47CD-9FFF-73F64C449FA6}" presName="parentText" presStyleLbl="node1" presStyleIdx="0" presStyleCnt="10">
        <dgm:presLayoutVars>
          <dgm:chMax val="0"/>
          <dgm:bulletEnabled val="1"/>
        </dgm:presLayoutVars>
      </dgm:prSet>
      <dgm:spPr/>
    </dgm:pt>
    <dgm:pt modelId="{44D92136-6C7B-4977-9F62-677A9CC6AF85}" type="pres">
      <dgm:prSet presAssocID="{B79DB5DF-EC92-4295-B935-E3D05130CF98}" presName="spacer" presStyleCnt="0"/>
      <dgm:spPr/>
    </dgm:pt>
    <dgm:pt modelId="{7FC1155A-2261-4438-9535-734D34EB1DBD}" type="pres">
      <dgm:prSet presAssocID="{EA5ABA82-7EC4-4F6A-8236-9D43738B6807}" presName="parentText" presStyleLbl="node1" presStyleIdx="1" presStyleCnt="10">
        <dgm:presLayoutVars>
          <dgm:chMax val="0"/>
          <dgm:bulletEnabled val="1"/>
        </dgm:presLayoutVars>
      </dgm:prSet>
      <dgm:spPr/>
    </dgm:pt>
    <dgm:pt modelId="{87CDD13E-24E8-4067-8DB9-2A3FCE78759A}" type="pres">
      <dgm:prSet presAssocID="{A3935DD4-F9BC-452D-B6A9-57BCD9BAA25F}" presName="spacer" presStyleCnt="0"/>
      <dgm:spPr/>
    </dgm:pt>
    <dgm:pt modelId="{57B1818B-490D-4704-AE3B-C0C8DFE68E5A}" type="pres">
      <dgm:prSet presAssocID="{F3A01D3D-A4A4-432A-A6F4-EAC76F2E1F81}" presName="parentText" presStyleLbl="node1" presStyleIdx="2" presStyleCnt="10">
        <dgm:presLayoutVars>
          <dgm:chMax val="0"/>
          <dgm:bulletEnabled val="1"/>
        </dgm:presLayoutVars>
      </dgm:prSet>
      <dgm:spPr/>
    </dgm:pt>
    <dgm:pt modelId="{6198298C-067C-4B89-8B92-68F1C27CE520}" type="pres">
      <dgm:prSet presAssocID="{2A8D0AD0-AF0A-436B-BD63-C797C11415D8}" presName="spacer" presStyleCnt="0"/>
      <dgm:spPr/>
    </dgm:pt>
    <dgm:pt modelId="{DF8965E6-EC6B-4916-A9CC-8888C3399CF1}" type="pres">
      <dgm:prSet presAssocID="{AF6A4AED-1412-472B-9334-BC06A6C94916}" presName="parentText" presStyleLbl="node1" presStyleIdx="3" presStyleCnt="10">
        <dgm:presLayoutVars>
          <dgm:chMax val="0"/>
          <dgm:bulletEnabled val="1"/>
        </dgm:presLayoutVars>
      </dgm:prSet>
      <dgm:spPr/>
    </dgm:pt>
    <dgm:pt modelId="{2B7FC450-3E3E-4BF2-84CD-B78C3A6EB15B}" type="pres">
      <dgm:prSet presAssocID="{7F2631FC-CADE-40B4-B321-9DDEDD1931CD}" presName="spacer" presStyleCnt="0"/>
      <dgm:spPr/>
    </dgm:pt>
    <dgm:pt modelId="{D259167C-9C16-450C-A3AA-76CD1EF9C12D}" type="pres">
      <dgm:prSet presAssocID="{0FCC1A87-BAB6-4AF4-85B8-9490CD5BB896}" presName="parentText" presStyleLbl="node1" presStyleIdx="4" presStyleCnt="10">
        <dgm:presLayoutVars>
          <dgm:chMax val="0"/>
          <dgm:bulletEnabled val="1"/>
        </dgm:presLayoutVars>
      </dgm:prSet>
      <dgm:spPr/>
    </dgm:pt>
    <dgm:pt modelId="{269B5BB7-6D20-4EC0-ACA4-14AB1BD3280E}" type="pres">
      <dgm:prSet presAssocID="{06043A1E-58B6-4676-9C7B-5EC7EA15B596}" presName="spacer" presStyleCnt="0"/>
      <dgm:spPr/>
    </dgm:pt>
    <dgm:pt modelId="{994C7E5A-5B82-4595-8433-3348D45CFABD}" type="pres">
      <dgm:prSet presAssocID="{5D5E74F7-7794-45B7-BFB1-C5AC500E3801}" presName="parentText" presStyleLbl="node1" presStyleIdx="5" presStyleCnt="10">
        <dgm:presLayoutVars>
          <dgm:chMax val="0"/>
          <dgm:bulletEnabled val="1"/>
        </dgm:presLayoutVars>
      </dgm:prSet>
      <dgm:spPr/>
    </dgm:pt>
    <dgm:pt modelId="{7A403C9A-235C-4241-B7A3-82488702060F}" type="pres">
      <dgm:prSet presAssocID="{B7D9D589-F003-4B89-8AAF-B60384D95A11}" presName="spacer" presStyleCnt="0"/>
      <dgm:spPr/>
    </dgm:pt>
    <dgm:pt modelId="{F275E75C-6711-4E0E-8735-96A038FDEDF7}" type="pres">
      <dgm:prSet presAssocID="{1AAA378F-EF3F-4B19-9398-BECEB2585B5B}" presName="parentText" presStyleLbl="node1" presStyleIdx="6" presStyleCnt="10">
        <dgm:presLayoutVars>
          <dgm:chMax val="0"/>
          <dgm:bulletEnabled val="1"/>
        </dgm:presLayoutVars>
      </dgm:prSet>
      <dgm:spPr/>
    </dgm:pt>
    <dgm:pt modelId="{E2C21391-D8E2-4375-B2E5-A60B45F590B1}" type="pres">
      <dgm:prSet presAssocID="{1B78DDC3-C91E-4E45-8ACF-FE0D4A816B56}" presName="spacer" presStyleCnt="0"/>
      <dgm:spPr/>
    </dgm:pt>
    <dgm:pt modelId="{A4622B70-6FEF-4BE5-A6F7-50517937359E}" type="pres">
      <dgm:prSet presAssocID="{5D9C6406-AE92-4A9C-8516-5A42BAE31662}" presName="parentText" presStyleLbl="node1" presStyleIdx="7" presStyleCnt="10">
        <dgm:presLayoutVars>
          <dgm:chMax val="0"/>
          <dgm:bulletEnabled val="1"/>
        </dgm:presLayoutVars>
      </dgm:prSet>
      <dgm:spPr/>
    </dgm:pt>
    <dgm:pt modelId="{FD240966-B2A2-4D5B-A88A-1A6EF5F4A198}" type="pres">
      <dgm:prSet presAssocID="{27BA76D3-7E4E-4381-9CD2-9A2720392920}" presName="spacer" presStyleCnt="0"/>
      <dgm:spPr/>
    </dgm:pt>
    <dgm:pt modelId="{B89EBA09-406B-4C80-8EA8-5B4E645FC5CD}" type="pres">
      <dgm:prSet presAssocID="{CE2BAC34-746E-48DF-A4C2-D54C3F463F57}" presName="parentText" presStyleLbl="node1" presStyleIdx="8" presStyleCnt="10">
        <dgm:presLayoutVars>
          <dgm:chMax val="0"/>
          <dgm:bulletEnabled val="1"/>
        </dgm:presLayoutVars>
      </dgm:prSet>
      <dgm:spPr/>
    </dgm:pt>
    <dgm:pt modelId="{6A350C7E-FAB7-4B6B-A5DA-4F0F0BAD2492}" type="pres">
      <dgm:prSet presAssocID="{2E77FBDA-D920-4B4A-AED9-36CDE257D12A}" presName="spacer" presStyleCnt="0"/>
      <dgm:spPr/>
    </dgm:pt>
    <dgm:pt modelId="{4B81B91A-FBCE-40C6-BA66-F9C25252B13F}" type="pres">
      <dgm:prSet presAssocID="{32A1A355-18E2-4B2D-BD2F-28637BEBCB3A}" presName="parentText" presStyleLbl="node1" presStyleIdx="9" presStyleCnt="10">
        <dgm:presLayoutVars>
          <dgm:chMax val="0"/>
          <dgm:bulletEnabled val="1"/>
        </dgm:presLayoutVars>
      </dgm:prSet>
      <dgm:spPr/>
    </dgm:pt>
  </dgm:ptLst>
  <dgm:cxnLst>
    <dgm:cxn modelId="{7C27F40A-F876-4EEE-A514-D89E484D2307}" srcId="{C5D54F05-6E29-4319-8475-99140FFDC587}" destId="{5D9C6406-AE92-4A9C-8516-5A42BAE31662}" srcOrd="7" destOrd="0" parTransId="{B2A226F8-67A1-461B-A908-C7076791074D}" sibTransId="{27BA76D3-7E4E-4381-9CD2-9A2720392920}"/>
    <dgm:cxn modelId="{11FE712D-0786-42ED-9B80-B67799798310}" type="presOf" srcId="{CE2BAC34-746E-48DF-A4C2-D54C3F463F57}" destId="{B89EBA09-406B-4C80-8EA8-5B4E645FC5CD}" srcOrd="0" destOrd="0" presId="urn:microsoft.com/office/officeart/2005/8/layout/vList2"/>
    <dgm:cxn modelId="{1E69B432-0B8F-4BFC-A856-4E3468249052}" type="presOf" srcId="{D0738D07-FB3D-47CD-9FFF-73F64C449FA6}" destId="{C444CF77-EA96-4864-BB0E-7D0B69597CCE}" srcOrd="0" destOrd="0" presId="urn:microsoft.com/office/officeart/2005/8/layout/vList2"/>
    <dgm:cxn modelId="{5D2A4847-2D9F-4BAA-8CD7-12657E13C746}" type="presOf" srcId="{0FCC1A87-BAB6-4AF4-85B8-9490CD5BB896}" destId="{D259167C-9C16-450C-A3AA-76CD1EF9C12D}" srcOrd="0" destOrd="0" presId="urn:microsoft.com/office/officeart/2005/8/layout/vList2"/>
    <dgm:cxn modelId="{C5C0D167-277D-47B1-B159-02E15A634AA3}" srcId="{C5D54F05-6E29-4319-8475-99140FFDC587}" destId="{1AAA378F-EF3F-4B19-9398-BECEB2585B5B}" srcOrd="6" destOrd="0" parTransId="{0266DCA7-B53E-4278-B246-715849A8DA8D}" sibTransId="{1B78DDC3-C91E-4E45-8ACF-FE0D4A816B56}"/>
    <dgm:cxn modelId="{94E5854E-B652-40A3-8656-5C35CE7D9A36}" type="presOf" srcId="{1AAA378F-EF3F-4B19-9398-BECEB2585B5B}" destId="{F275E75C-6711-4E0E-8735-96A038FDEDF7}" srcOrd="0" destOrd="0" presId="urn:microsoft.com/office/officeart/2005/8/layout/vList2"/>
    <dgm:cxn modelId="{7D9BEC6F-A996-440F-A146-75EF19F71E9C}" type="presOf" srcId="{5D9C6406-AE92-4A9C-8516-5A42BAE31662}" destId="{A4622B70-6FEF-4BE5-A6F7-50517937359E}" srcOrd="0" destOrd="0" presId="urn:microsoft.com/office/officeart/2005/8/layout/vList2"/>
    <dgm:cxn modelId="{FFC54874-4FAE-46FA-9AF9-49DD212D8911}" srcId="{C5D54F05-6E29-4319-8475-99140FFDC587}" destId="{5D5E74F7-7794-45B7-BFB1-C5AC500E3801}" srcOrd="5" destOrd="0" parTransId="{A299357C-FF34-4563-809C-17F28EC179B9}" sibTransId="{B7D9D589-F003-4B89-8AAF-B60384D95A11}"/>
    <dgm:cxn modelId="{E1A98078-A340-480C-A34D-444544667E59}" type="presOf" srcId="{F3A01D3D-A4A4-432A-A6F4-EAC76F2E1F81}" destId="{57B1818B-490D-4704-AE3B-C0C8DFE68E5A}" srcOrd="0" destOrd="0" presId="urn:microsoft.com/office/officeart/2005/8/layout/vList2"/>
    <dgm:cxn modelId="{E5089259-5699-4D79-B626-5401A565BCC7}" srcId="{C5D54F05-6E29-4319-8475-99140FFDC587}" destId="{F3A01D3D-A4A4-432A-A6F4-EAC76F2E1F81}" srcOrd="2" destOrd="0" parTransId="{21930383-5A48-48DB-8B46-3ED6D6535C42}" sibTransId="{2A8D0AD0-AF0A-436B-BD63-C797C11415D8}"/>
    <dgm:cxn modelId="{0D27987A-9FDD-40B0-BF91-F38BB270F515}" srcId="{C5D54F05-6E29-4319-8475-99140FFDC587}" destId="{D0738D07-FB3D-47CD-9FFF-73F64C449FA6}" srcOrd="0" destOrd="0" parTransId="{21362419-647B-42BC-B6B2-8F8A930C2DBF}" sibTransId="{B79DB5DF-EC92-4295-B935-E3D05130CF98}"/>
    <dgm:cxn modelId="{C0AAC884-D180-4D91-954E-136E4C03B2CF}" srcId="{C5D54F05-6E29-4319-8475-99140FFDC587}" destId="{0FCC1A87-BAB6-4AF4-85B8-9490CD5BB896}" srcOrd="4" destOrd="0" parTransId="{B79A1EB7-2A97-404D-A51B-2AFA39419585}" sibTransId="{06043A1E-58B6-4676-9C7B-5EC7EA15B596}"/>
    <dgm:cxn modelId="{8785B887-5AB9-4459-9262-A92C8A465852}" type="presOf" srcId="{5D5E74F7-7794-45B7-BFB1-C5AC500E3801}" destId="{994C7E5A-5B82-4595-8433-3348D45CFABD}" srcOrd="0" destOrd="0" presId="urn:microsoft.com/office/officeart/2005/8/layout/vList2"/>
    <dgm:cxn modelId="{20608D95-283D-4500-8710-012365F09CA3}" srcId="{C5D54F05-6E29-4319-8475-99140FFDC587}" destId="{AF6A4AED-1412-472B-9334-BC06A6C94916}" srcOrd="3" destOrd="0" parTransId="{16725A5C-2103-4B5B-8F9C-C0E5F2732A21}" sibTransId="{7F2631FC-CADE-40B4-B321-9DDEDD1931CD}"/>
    <dgm:cxn modelId="{6660549E-22FA-4224-B138-3E6996220181}" srcId="{C5D54F05-6E29-4319-8475-99140FFDC587}" destId="{32A1A355-18E2-4B2D-BD2F-28637BEBCB3A}" srcOrd="9" destOrd="0" parTransId="{E55A19F8-BEA0-4972-8682-FF5F2D1F7013}" sibTransId="{60108EA8-97E5-461A-A940-B2C39D770CA2}"/>
    <dgm:cxn modelId="{38A517AC-EF42-4A6B-95A8-54BA861563A6}" srcId="{C5D54F05-6E29-4319-8475-99140FFDC587}" destId="{CE2BAC34-746E-48DF-A4C2-D54C3F463F57}" srcOrd="8" destOrd="0" parTransId="{7F9D9F2B-6C7F-49B9-B698-CEA81B76900B}" sibTransId="{2E77FBDA-D920-4B4A-AED9-36CDE257D12A}"/>
    <dgm:cxn modelId="{3FD690BD-5EB1-4D4F-B1F9-66AE30C42F94}" type="presOf" srcId="{32A1A355-18E2-4B2D-BD2F-28637BEBCB3A}" destId="{4B81B91A-FBCE-40C6-BA66-F9C25252B13F}" srcOrd="0" destOrd="0" presId="urn:microsoft.com/office/officeart/2005/8/layout/vList2"/>
    <dgm:cxn modelId="{AF65FDC9-FC24-4105-B751-1E516F9D0AF4}" srcId="{C5D54F05-6E29-4319-8475-99140FFDC587}" destId="{EA5ABA82-7EC4-4F6A-8236-9D43738B6807}" srcOrd="1" destOrd="0" parTransId="{BEA8CA76-2F39-44FE-847D-F605C48302BB}" sibTransId="{A3935DD4-F9BC-452D-B6A9-57BCD9BAA25F}"/>
    <dgm:cxn modelId="{7DDD61D4-C210-4A1B-86E0-294D432B7612}" type="presOf" srcId="{C5D54F05-6E29-4319-8475-99140FFDC587}" destId="{684E11B4-63E5-4AE6-886E-CF5379BE20EF}" srcOrd="0" destOrd="0" presId="urn:microsoft.com/office/officeart/2005/8/layout/vList2"/>
    <dgm:cxn modelId="{88B754D4-7237-48D8-99A3-7DFDDE159E1D}" type="presOf" srcId="{EA5ABA82-7EC4-4F6A-8236-9D43738B6807}" destId="{7FC1155A-2261-4438-9535-734D34EB1DBD}" srcOrd="0" destOrd="0" presId="urn:microsoft.com/office/officeart/2005/8/layout/vList2"/>
    <dgm:cxn modelId="{6487A0D7-51CD-4651-9505-93BA4D66E22F}" type="presOf" srcId="{AF6A4AED-1412-472B-9334-BC06A6C94916}" destId="{DF8965E6-EC6B-4916-A9CC-8888C3399CF1}" srcOrd="0" destOrd="0" presId="urn:microsoft.com/office/officeart/2005/8/layout/vList2"/>
    <dgm:cxn modelId="{040C934C-B5B2-4426-A3EB-E2857EEE8AD7}" type="presParOf" srcId="{684E11B4-63E5-4AE6-886E-CF5379BE20EF}" destId="{C444CF77-EA96-4864-BB0E-7D0B69597CCE}" srcOrd="0" destOrd="0" presId="urn:microsoft.com/office/officeart/2005/8/layout/vList2"/>
    <dgm:cxn modelId="{2B678915-0382-4DEB-BC47-B791FE29CC30}" type="presParOf" srcId="{684E11B4-63E5-4AE6-886E-CF5379BE20EF}" destId="{44D92136-6C7B-4977-9F62-677A9CC6AF85}" srcOrd="1" destOrd="0" presId="urn:microsoft.com/office/officeart/2005/8/layout/vList2"/>
    <dgm:cxn modelId="{F342D13D-CD65-4BE1-B563-365E135B8BED}" type="presParOf" srcId="{684E11B4-63E5-4AE6-886E-CF5379BE20EF}" destId="{7FC1155A-2261-4438-9535-734D34EB1DBD}" srcOrd="2" destOrd="0" presId="urn:microsoft.com/office/officeart/2005/8/layout/vList2"/>
    <dgm:cxn modelId="{84FBEDB0-0FD9-4223-BAA9-BA535C18A0F5}" type="presParOf" srcId="{684E11B4-63E5-4AE6-886E-CF5379BE20EF}" destId="{87CDD13E-24E8-4067-8DB9-2A3FCE78759A}" srcOrd="3" destOrd="0" presId="urn:microsoft.com/office/officeart/2005/8/layout/vList2"/>
    <dgm:cxn modelId="{FB1930F3-47CA-48EF-95CC-241765E07A1A}" type="presParOf" srcId="{684E11B4-63E5-4AE6-886E-CF5379BE20EF}" destId="{57B1818B-490D-4704-AE3B-C0C8DFE68E5A}" srcOrd="4" destOrd="0" presId="urn:microsoft.com/office/officeart/2005/8/layout/vList2"/>
    <dgm:cxn modelId="{6B46A235-22E4-431B-981C-1C96B1471B15}" type="presParOf" srcId="{684E11B4-63E5-4AE6-886E-CF5379BE20EF}" destId="{6198298C-067C-4B89-8B92-68F1C27CE520}" srcOrd="5" destOrd="0" presId="urn:microsoft.com/office/officeart/2005/8/layout/vList2"/>
    <dgm:cxn modelId="{2D112010-1B90-4DF6-A280-9F2FB27C33F3}" type="presParOf" srcId="{684E11B4-63E5-4AE6-886E-CF5379BE20EF}" destId="{DF8965E6-EC6B-4916-A9CC-8888C3399CF1}" srcOrd="6" destOrd="0" presId="urn:microsoft.com/office/officeart/2005/8/layout/vList2"/>
    <dgm:cxn modelId="{72ED4072-5C1B-4289-BCD2-AF6BE58FA147}" type="presParOf" srcId="{684E11B4-63E5-4AE6-886E-CF5379BE20EF}" destId="{2B7FC450-3E3E-4BF2-84CD-B78C3A6EB15B}" srcOrd="7" destOrd="0" presId="urn:microsoft.com/office/officeart/2005/8/layout/vList2"/>
    <dgm:cxn modelId="{BBFF9C5B-0692-4EC6-BEBD-D31F4FD003C9}" type="presParOf" srcId="{684E11B4-63E5-4AE6-886E-CF5379BE20EF}" destId="{D259167C-9C16-450C-A3AA-76CD1EF9C12D}" srcOrd="8" destOrd="0" presId="urn:microsoft.com/office/officeart/2005/8/layout/vList2"/>
    <dgm:cxn modelId="{D61D8BC2-E993-429B-A678-9961BC2F984E}" type="presParOf" srcId="{684E11B4-63E5-4AE6-886E-CF5379BE20EF}" destId="{269B5BB7-6D20-4EC0-ACA4-14AB1BD3280E}" srcOrd="9" destOrd="0" presId="urn:microsoft.com/office/officeart/2005/8/layout/vList2"/>
    <dgm:cxn modelId="{C6E95842-2076-4AF0-B060-095301A7F3B9}" type="presParOf" srcId="{684E11B4-63E5-4AE6-886E-CF5379BE20EF}" destId="{994C7E5A-5B82-4595-8433-3348D45CFABD}" srcOrd="10" destOrd="0" presId="urn:microsoft.com/office/officeart/2005/8/layout/vList2"/>
    <dgm:cxn modelId="{AFCB29C7-E7D5-4326-8D00-072FEC527843}" type="presParOf" srcId="{684E11B4-63E5-4AE6-886E-CF5379BE20EF}" destId="{7A403C9A-235C-4241-B7A3-82488702060F}" srcOrd="11" destOrd="0" presId="urn:microsoft.com/office/officeart/2005/8/layout/vList2"/>
    <dgm:cxn modelId="{12643CCC-B3D9-4586-B482-131FEEB6802F}" type="presParOf" srcId="{684E11B4-63E5-4AE6-886E-CF5379BE20EF}" destId="{F275E75C-6711-4E0E-8735-96A038FDEDF7}" srcOrd="12" destOrd="0" presId="urn:microsoft.com/office/officeart/2005/8/layout/vList2"/>
    <dgm:cxn modelId="{6F6F924E-3946-435B-A627-B8AD1B5E2985}" type="presParOf" srcId="{684E11B4-63E5-4AE6-886E-CF5379BE20EF}" destId="{E2C21391-D8E2-4375-B2E5-A60B45F590B1}" srcOrd="13" destOrd="0" presId="urn:microsoft.com/office/officeart/2005/8/layout/vList2"/>
    <dgm:cxn modelId="{0C216C56-D3B8-4C09-88CD-10420266B8FA}" type="presParOf" srcId="{684E11B4-63E5-4AE6-886E-CF5379BE20EF}" destId="{A4622B70-6FEF-4BE5-A6F7-50517937359E}" srcOrd="14" destOrd="0" presId="urn:microsoft.com/office/officeart/2005/8/layout/vList2"/>
    <dgm:cxn modelId="{8FD34974-A960-4FBA-933C-9208BE9B6FD2}" type="presParOf" srcId="{684E11B4-63E5-4AE6-886E-CF5379BE20EF}" destId="{FD240966-B2A2-4D5B-A88A-1A6EF5F4A198}" srcOrd="15" destOrd="0" presId="urn:microsoft.com/office/officeart/2005/8/layout/vList2"/>
    <dgm:cxn modelId="{8C871A18-207C-46B8-8AF7-4F84AFB4054D}" type="presParOf" srcId="{684E11B4-63E5-4AE6-886E-CF5379BE20EF}" destId="{B89EBA09-406B-4C80-8EA8-5B4E645FC5CD}" srcOrd="16" destOrd="0" presId="urn:microsoft.com/office/officeart/2005/8/layout/vList2"/>
    <dgm:cxn modelId="{1C8BB578-A0F8-4CC5-B8DC-83614E910937}" type="presParOf" srcId="{684E11B4-63E5-4AE6-886E-CF5379BE20EF}" destId="{6A350C7E-FAB7-4B6B-A5DA-4F0F0BAD2492}" srcOrd="17" destOrd="0" presId="urn:microsoft.com/office/officeart/2005/8/layout/vList2"/>
    <dgm:cxn modelId="{F7F438A8-909D-4C32-9265-69E2AD1E952A}" type="presParOf" srcId="{684E11B4-63E5-4AE6-886E-CF5379BE20EF}" destId="{4B81B91A-FBCE-40C6-BA66-F9C25252B13F}" srcOrd="1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44CF77-EA96-4864-BB0E-7D0B69597CCE}">
      <dsp:nvSpPr>
        <dsp:cNvPr id="0" name=""/>
        <dsp:cNvSpPr/>
      </dsp:nvSpPr>
      <dsp:spPr>
        <a:xfrm>
          <a:off x="0" y="558184"/>
          <a:ext cx="6666833" cy="394875"/>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pt-PT" sz="1500" kern="1200" dirty="0">
              <a:solidFill>
                <a:schemeClr val="tx1"/>
              </a:solidFill>
            </a:rPr>
            <a:t>What are the most popular genres?</a:t>
          </a:r>
          <a:endParaRPr lang="en-US" sz="1500" kern="1200" dirty="0">
            <a:solidFill>
              <a:schemeClr val="tx1"/>
            </a:solidFill>
          </a:endParaRPr>
        </a:p>
      </dsp:txBody>
      <dsp:txXfrm>
        <a:off x="19276" y="577460"/>
        <a:ext cx="6628281" cy="356323"/>
      </dsp:txXfrm>
    </dsp:sp>
    <dsp:sp modelId="{7FC1155A-2261-4438-9535-734D34EB1DBD}">
      <dsp:nvSpPr>
        <dsp:cNvPr id="0" name=""/>
        <dsp:cNvSpPr/>
      </dsp:nvSpPr>
      <dsp:spPr>
        <a:xfrm>
          <a:off x="0" y="996259"/>
          <a:ext cx="6666833" cy="394875"/>
        </a:xfrm>
        <a:prstGeom prst="roundRect">
          <a:avLst/>
        </a:prstGeom>
        <a:gradFill rotWithShape="0">
          <a:gsLst>
            <a:gs pos="0">
              <a:schemeClr val="accent5">
                <a:hueOff val="478245"/>
                <a:satOff val="-7716"/>
                <a:lumOff val="675"/>
                <a:alphaOff val="0"/>
                <a:satMod val="103000"/>
                <a:lumMod val="102000"/>
                <a:tint val="94000"/>
              </a:schemeClr>
            </a:gs>
            <a:gs pos="50000">
              <a:schemeClr val="accent5">
                <a:hueOff val="478245"/>
                <a:satOff val="-7716"/>
                <a:lumOff val="675"/>
                <a:alphaOff val="0"/>
                <a:satMod val="110000"/>
                <a:lumMod val="100000"/>
                <a:shade val="100000"/>
              </a:schemeClr>
            </a:gs>
            <a:gs pos="100000">
              <a:schemeClr val="accent5">
                <a:hueOff val="478245"/>
                <a:satOff val="-7716"/>
                <a:lumOff val="67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pt-PT" sz="1500" kern="1200" dirty="0">
              <a:solidFill>
                <a:schemeClr val="tx1"/>
              </a:solidFill>
            </a:rPr>
            <a:t>What are the highest-rated genres?</a:t>
          </a:r>
          <a:endParaRPr lang="en-US" sz="1500" kern="1200" dirty="0">
            <a:solidFill>
              <a:schemeClr val="tx1"/>
            </a:solidFill>
          </a:endParaRPr>
        </a:p>
      </dsp:txBody>
      <dsp:txXfrm>
        <a:off x="19276" y="1015535"/>
        <a:ext cx="6628281" cy="356323"/>
      </dsp:txXfrm>
    </dsp:sp>
    <dsp:sp modelId="{57B1818B-490D-4704-AE3B-C0C8DFE68E5A}">
      <dsp:nvSpPr>
        <dsp:cNvPr id="0" name=""/>
        <dsp:cNvSpPr/>
      </dsp:nvSpPr>
      <dsp:spPr>
        <a:xfrm>
          <a:off x="0" y="1434334"/>
          <a:ext cx="6666833" cy="394875"/>
        </a:xfrm>
        <a:prstGeom prst="roundRect">
          <a:avLst/>
        </a:prstGeom>
        <a:gradFill rotWithShape="0">
          <a:gsLst>
            <a:gs pos="0">
              <a:schemeClr val="accent5">
                <a:hueOff val="956491"/>
                <a:satOff val="-15431"/>
                <a:lumOff val="1351"/>
                <a:alphaOff val="0"/>
                <a:satMod val="103000"/>
                <a:lumMod val="102000"/>
                <a:tint val="94000"/>
              </a:schemeClr>
            </a:gs>
            <a:gs pos="50000">
              <a:schemeClr val="accent5">
                <a:hueOff val="956491"/>
                <a:satOff val="-15431"/>
                <a:lumOff val="1351"/>
                <a:alphaOff val="0"/>
                <a:satMod val="110000"/>
                <a:lumMod val="100000"/>
                <a:shade val="100000"/>
              </a:schemeClr>
            </a:gs>
            <a:gs pos="100000">
              <a:schemeClr val="accent5">
                <a:hueOff val="956491"/>
                <a:satOff val="-15431"/>
                <a:lumOff val="135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pt-PT" sz="1500" kern="1200" dirty="0">
              <a:solidFill>
                <a:schemeClr val="tx1"/>
              </a:solidFill>
            </a:rPr>
            <a:t>What is the relationship between popularity and quality?</a:t>
          </a:r>
          <a:endParaRPr lang="en-US" sz="1500" kern="1200" dirty="0">
            <a:solidFill>
              <a:schemeClr val="tx1"/>
            </a:solidFill>
          </a:endParaRPr>
        </a:p>
      </dsp:txBody>
      <dsp:txXfrm>
        <a:off x="19276" y="1453610"/>
        <a:ext cx="6628281" cy="356323"/>
      </dsp:txXfrm>
    </dsp:sp>
    <dsp:sp modelId="{DF8965E6-EC6B-4916-A9CC-8888C3399CF1}">
      <dsp:nvSpPr>
        <dsp:cNvPr id="0" name=""/>
        <dsp:cNvSpPr/>
      </dsp:nvSpPr>
      <dsp:spPr>
        <a:xfrm>
          <a:off x="0" y="1872409"/>
          <a:ext cx="6666833" cy="394875"/>
        </a:xfrm>
        <a:prstGeom prst="roundRect">
          <a:avLst/>
        </a:prstGeom>
        <a:gradFill rotWithShape="0">
          <a:gsLst>
            <a:gs pos="0">
              <a:schemeClr val="accent5">
                <a:hueOff val="1434736"/>
                <a:satOff val="-23147"/>
                <a:lumOff val="2026"/>
                <a:alphaOff val="0"/>
                <a:satMod val="103000"/>
                <a:lumMod val="102000"/>
                <a:tint val="94000"/>
              </a:schemeClr>
            </a:gs>
            <a:gs pos="50000">
              <a:schemeClr val="accent5">
                <a:hueOff val="1434736"/>
                <a:satOff val="-23147"/>
                <a:lumOff val="2026"/>
                <a:alphaOff val="0"/>
                <a:satMod val="110000"/>
                <a:lumMod val="100000"/>
                <a:shade val="100000"/>
              </a:schemeClr>
            </a:gs>
            <a:gs pos="100000">
              <a:schemeClr val="accent5">
                <a:hueOff val="1434736"/>
                <a:satOff val="-23147"/>
                <a:lumOff val="2026"/>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solidFill>
                <a:schemeClr val="tx1"/>
              </a:solidFill>
            </a:rPr>
            <a:t>How have movie ratings evolved?</a:t>
          </a:r>
          <a:endParaRPr lang="en-US" sz="1500" kern="1200">
            <a:solidFill>
              <a:schemeClr val="tx1"/>
            </a:solidFill>
          </a:endParaRPr>
        </a:p>
      </dsp:txBody>
      <dsp:txXfrm>
        <a:off x="19276" y="1891685"/>
        <a:ext cx="6628281" cy="356323"/>
      </dsp:txXfrm>
    </dsp:sp>
    <dsp:sp modelId="{D259167C-9C16-450C-A3AA-76CD1EF9C12D}">
      <dsp:nvSpPr>
        <dsp:cNvPr id="0" name=""/>
        <dsp:cNvSpPr/>
      </dsp:nvSpPr>
      <dsp:spPr>
        <a:xfrm>
          <a:off x="0" y="2310484"/>
          <a:ext cx="6666833" cy="394875"/>
        </a:xfrm>
        <a:prstGeom prst="roundRect">
          <a:avLst/>
        </a:prstGeom>
        <a:gradFill rotWithShape="0">
          <a:gsLst>
            <a:gs pos="0">
              <a:schemeClr val="accent5">
                <a:hueOff val="1912982"/>
                <a:satOff val="-30862"/>
                <a:lumOff val="2702"/>
                <a:alphaOff val="0"/>
                <a:satMod val="103000"/>
                <a:lumMod val="102000"/>
                <a:tint val="94000"/>
              </a:schemeClr>
            </a:gs>
            <a:gs pos="50000">
              <a:schemeClr val="accent5">
                <a:hueOff val="1912982"/>
                <a:satOff val="-30862"/>
                <a:lumOff val="2702"/>
                <a:alphaOff val="0"/>
                <a:satMod val="110000"/>
                <a:lumMod val="100000"/>
                <a:shade val="100000"/>
              </a:schemeClr>
            </a:gs>
            <a:gs pos="100000">
              <a:schemeClr val="accent5">
                <a:hueOff val="1912982"/>
                <a:satOff val="-30862"/>
                <a:lumOff val="270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solidFill>
                <a:schemeClr val="tx1"/>
              </a:solidFill>
            </a:rPr>
            <a:t>How have movie genres evolved over the decades?</a:t>
          </a:r>
          <a:endParaRPr lang="en-US" sz="1500" kern="1200" dirty="0">
            <a:solidFill>
              <a:schemeClr val="tx1"/>
            </a:solidFill>
          </a:endParaRPr>
        </a:p>
      </dsp:txBody>
      <dsp:txXfrm>
        <a:off x="19276" y="2329760"/>
        <a:ext cx="6628281" cy="356323"/>
      </dsp:txXfrm>
    </dsp:sp>
    <dsp:sp modelId="{994C7E5A-5B82-4595-8433-3348D45CFABD}">
      <dsp:nvSpPr>
        <dsp:cNvPr id="0" name=""/>
        <dsp:cNvSpPr/>
      </dsp:nvSpPr>
      <dsp:spPr>
        <a:xfrm>
          <a:off x="0" y="2748560"/>
          <a:ext cx="6666833" cy="394875"/>
        </a:xfrm>
        <a:prstGeom prst="roundRect">
          <a:avLst/>
        </a:prstGeom>
        <a:gradFill rotWithShape="0">
          <a:gsLst>
            <a:gs pos="0">
              <a:schemeClr val="accent5">
                <a:hueOff val="2391227"/>
                <a:satOff val="-38578"/>
                <a:lumOff val="3377"/>
                <a:alphaOff val="0"/>
                <a:satMod val="103000"/>
                <a:lumMod val="102000"/>
                <a:tint val="94000"/>
              </a:schemeClr>
            </a:gs>
            <a:gs pos="50000">
              <a:schemeClr val="accent5">
                <a:hueOff val="2391227"/>
                <a:satOff val="-38578"/>
                <a:lumOff val="3377"/>
                <a:alphaOff val="0"/>
                <a:satMod val="110000"/>
                <a:lumMod val="100000"/>
                <a:shade val="100000"/>
              </a:schemeClr>
            </a:gs>
            <a:gs pos="100000">
              <a:schemeClr val="accent5">
                <a:hueOff val="2391227"/>
                <a:satOff val="-38578"/>
                <a:lumOff val="337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solidFill>
                <a:schemeClr val="tx1"/>
              </a:solidFill>
            </a:rPr>
            <a:t>Who are the most active reviewers?</a:t>
          </a:r>
          <a:endParaRPr lang="en-US" sz="1500" kern="1200" dirty="0">
            <a:solidFill>
              <a:schemeClr val="tx1"/>
            </a:solidFill>
          </a:endParaRPr>
        </a:p>
      </dsp:txBody>
      <dsp:txXfrm>
        <a:off x="19276" y="2767836"/>
        <a:ext cx="6628281" cy="356323"/>
      </dsp:txXfrm>
    </dsp:sp>
    <dsp:sp modelId="{F275E75C-6711-4E0E-8735-96A038FDEDF7}">
      <dsp:nvSpPr>
        <dsp:cNvPr id="0" name=""/>
        <dsp:cNvSpPr/>
      </dsp:nvSpPr>
      <dsp:spPr>
        <a:xfrm>
          <a:off x="0" y="3186634"/>
          <a:ext cx="6666833" cy="394875"/>
        </a:xfrm>
        <a:prstGeom prst="roundRect">
          <a:avLst/>
        </a:prstGeom>
        <a:gradFill rotWithShape="0">
          <a:gsLst>
            <a:gs pos="0">
              <a:schemeClr val="accent5">
                <a:hueOff val="2869473"/>
                <a:satOff val="-46293"/>
                <a:lumOff val="4053"/>
                <a:alphaOff val="0"/>
                <a:satMod val="103000"/>
                <a:lumMod val="102000"/>
                <a:tint val="94000"/>
              </a:schemeClr>
            </a:gs>
            <a:gs pos="50000">
              <a:schemeClr val="accent5">
                <a:hueOff val="2869473"/>
                <a:satOff val="-46293"/>
                <a:lumOff val="4053"/>
                <a:alphaOff val="0"/>
                <a:satMod val="110000"/>
                <a:lumMod val="100000"/>
                <a:shade val="100000"/>
              </a:schemeClr>
            </a:gs>
            <a:gs pos="100000">
              <a:schemeClr val="accent5">
                <a:hueOff val="2869473"/>
                <a:satOff val="-46293"/>
                <a:lumOff val="405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solidFill>
                <a:schemeClr val="tx1"/>
              </a:solidFill>
            </a:rPr>
            <a:t>Do the most active users tend to give higher or lower ratings?</a:t>
          </a:r>
          <a:endParaRPr lang="en-US" sz="1500" kern="1200" dirty="0">
            <a:solidFill>
              <a:schemeClr val="tx1"/>
            </a:solidFill>
          </a:endParaRPr>
        </a:p>
      </dsp:txBody>
      <dsp:txXfrm>
        <a:off x="19276" y="3205910"/>
        <a:ext cx="6628281" cy="356323"/>
      </dsp:txXfrm>
    </dsp:sp>
    <dsp:sp modelId="{A4622B70-6FEF-4BE5-A6F7-50517937359E}">
      <dsp:nvSpPr>
        <dsp:cNvPr id="0" name=""/>
        <dsp:cNvSpPr/>
      </dsp:nvSpPr>
      <dsp:spPr>
        <a:xfrm>
          <a:off x="0" y="3624710"/>
          <a:ext cx="6666833" cy="394875"/>
        </a:xfrm>
        <a:prstGeom prst="roundRect">
          <a:avLst/>
        </a:prstGeom>
        <a:gradFill rotWithShape="0">
          <a:gsLst>
            <a:gs pos="0">
              <a:schemeClr val="accent5">
                <a:hueOff val="3347718"/>
                <a:satOff val="-54009"/>
                <a:lumOff val="4728"/>
                <a:alphaOff val="0"/>
                <a:satMod val="103000"/>
                <a:lumMod val="102000"/>
                <a:tint val="94000"/>
              </a:schemeClr>
            </a:gs>
            <a:gs pos="50000">
              <a:schemeClr val="accent5">
                <a:hueOff val="3347718"/>
                <a:satOff val="-54009"/>
                <a:lumOff val="4728"/>
                <a:alphaOff val="0"/>
                <a:satMod val="110000"/>
                <a:lumMod val="100000"/>
                <a:shade val="100000"/>
              </a:schemeClr>
            </a:gs>
            <a:gs pos="100000">
              <a:schemeClr val="accent5">
                <a:hueOff val="3347718"/>
                <a:satOff val="-54009"/>
                <a:lumOff val="47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solidFill>
                <a:schemeClr val="tx1"/>
              </a:solidFill>
            </a:rPr>
            <a:t>Do longer movies receive higher or lower ratings? </a:t>
          </a:r>
          <a:endParaRPr lang="en-US" sz="1500" kern="1200" dirty="0">
            <a:solidFill>
              <a:schemeClr val="tx1"/>
            </a:solidFill>
          </a:endParaRPr>
        </a:p>
      </dsp:txBody>
      <dsp:txXfrm>
        <a:off x="19276" y="3643986"/>
        <a:ext cx="6628281" cy="356323"/>
      </dsp:txXfrm>
    </dsp:sp>
    <dsp:sp modelId="{B89EBA09-406B-4C80-8EA8-5B4E645FC5CD}">
      <dsp:nvSpPr>
        <dsp:cNvPr id="0" name=""/>
        <dsp:cNvSpPr/>
      </dsp:nvSpPr>
      <dsp:spPr>
        <a:xfrm>
          <a:off x="0" y="4062785"/>
          <a:ext cx="6666833" cy="394875"/>
        </a:xfrm>
        <a:prstGeom prst="roundRect">
          <a:avLst/>
        </a:prstGeom>
        <a:gradFill rotWithShape="0">
          <a:gsLst>
            <a:gs pos="0">
              <a:schemeClr val="accent5">
                <a:hueOff val="3825964"/>
                <a:satOff val="-61724"/>
                <a:lumOff val="5404"/>
                <a:alphaOff val="0"/>
                <a:satMod val="103000"/>
                <a:lumMod val="102000"/>
                <a:tint val="94000"/>
              </a:schemeClr>
            </a:gs>
            <a:gs pos="50000">
              <a:schemeClr val="accent5">
                <a:hueOff val="3825964"/>
                <a:satOff val="-61724"/>
                <a:lumOff val="5404"/>
                <a:alphaOff val="0"/>
                <a:satMod val="110000"/>
                <a:lumMod val="100000"/>
                <a:shade val="100000"/>
              </a:schemeClr>
            </a:gs>
            <a:gs pos="100000">
              <a:schemeClr val="accent5">
                <a:hueOff val="3825964"/>
                <a:satOff val="-61724"/>
                <a:lumOff val="540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solidFill>
                <a:schemeClr val="tx1"/>
              </a:solidFill>
            </a:rPr>
            <a:t>Did user behaviour change around the COVID-19 pandemic?</a:t>
          </a:r>
          <a:endParaRPr lang="en-US" sz="1500" kern="1200" dirty="0">
            <a:solidFill>
              <a:schemeClr val="tx1"/>
            </a:solidFill>
          </a:endParaRPr>
        </a:p>
      </dsp:txBody>
      <dsp:txXfrm>
        <a:off x="19276" y="4082061"/>
        <a:ext cx="6628281" cy="356323"/>
      </dsp:txXfrm>
    </dsp:sp>
    <dsp:sp modelId="{4B81B91A-FBCE-40C6-BA66-F9C25252B13F}">
      <dsp:nvSpPr>
        <dsp:cNvPr id="0" name=""/>
        <dsp:cNvSpPr/>
      </dsp:nvSpPr>
      <dsp:spPr>
        <a:xfrm>
          <a:off x="0" y="4500860"/>
          <a:ext cx="6666833" cy="394875"/>
        </a:xfrm>
        <a:prstGeom prst="roundRect">
          <a:avLst/>
        </a:prstGeom>
        <a:gradFill rotWithShape="0">
          <a:gsLst>
            <a:gs pos="0">
              <a:schemeClr val="accent5">
                <a:hueOff val="4304209"/>
                <a:satOff val="-69440"/>
                <a:lumOff val="6079"/>
                <a:alphaOff val="0"/>
                <a:satMod val="103000"/>
                <a:lumMod val="102000"/>
                <a:tint val="94000"/>
              </a:schemeClr>
            </a:gs>
            <a:gs pos="50000">
              <a:schemeClr val="accent5">
                <a:hueOff val="4304209"/>
                <a:satOff val="-69440"/>
                <a:lumOff val="6079"/>
                <a:alphaOff val="0"/>
                <a:satMod val="110000"/>
                <a:lumMod val="100000"/>
                <a:shade val="100000"/>
              </a:schemeClr>
            </a:gs>
            <a:gs pos="100000">
              <a:schemeClr val="accent5">
                <a:hueOff val="4304209"/>
                <a:satOff val="-69440"/>
                <a:lumOff val="607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solidFill>
                <a:schemeClr val="tx1"/>
              </a:solidFill>
            </a:rPr>
            <a:t>Did people remember a movie with a COVID-like plot during the pandemic?</a:t>
          </a:r>
          <a:endParaRPr lang="en-US" sz="1500" kern="1200" dirty="0">
            <a:solidFill>
              <a:schemeClr val="tx1"/>
            </a:solidFill>
          </a:endParaRPr>
        </a:p>
      </dsp:txBody>
      <dsp:txXfrm>
        <a:off x="19276" y="4520136"/>
        <a:ext cx="6628281" cy="35632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svg>
</file>

<file path=ppt/media/image2.jp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jpg>
</file>

<file path=ppt/media/image6.png>
</file>

<file path=ppt/media/image7.png>
</file>

<file path=ppt/media/image8.sv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5CF82B-54A0-4862-914A-57A91E0C3A58}" type="datetimeFigureOut">
              <a:rPr lang="zh-CN" altLang="en-US" smtClean="0"/>
              <a:t>2025/11/16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CB5B07-66C7-4DB7-AB4E-A901BFCAF589}" type="slidenum">
              <a:rPr lang="zh-CN" altLang="en-US" smtClean="0"/>
              <a:t>‹#›</a:t>
            </a:fld>
            <a:endParaRPr lang="zh-CN" altLang="en-US"/>
          </a:p>
        </p:txBody>
      </p:sp>
    </p:spTree>
    <p:extLst>
      <p:ext uri="{BB962C8B-B14F-4D97-AF65-F5344CB8AC3E}">
        <p14:creationId xmlns:p14="http://schemas.microsoft.com/office/powerpoint/2010/main" val="3148331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a:t>Our main purpose is exploring the MovieLens dataset and extract insights</a:t>
            </a:r>
            <a:endParaRPr lang="en-GB" dirty="0"/>
          </a:p>
        </p:txBody>
      </p:sp>
      <p:sp>
        <p:nvSpPr>
          <p:cNvPr id="4" name="Slide Number Placeholder 3"/>
          <p:cNvSpPr>
            <a:spLocks noGrp="1"/>
          </p:cNvSpPr>
          <p:nvPr>
            <p:ph type="sldNum" sz="quarter" idx="5"/>
          </p:nvPr>
        </p:nvSpPr>
        <p:spPr/>
        <p:txBody>
          <a:bodyPr/>
          <a:lstStyle/>
          <a:p>
            <a:fld id="{FACB5B07-66C7-4DB7-AB4E-A901BFCAF589}" type="slidenum">
              <a:rPr lang="zh-CN" altLang="en-US" smtClean="0"/>
              <a:t>2</a:t>
            </a:fld>
            <a:endParaRPr lang="zh-CN" altLang="en-US"/>
          </a:p>
        </p:txBody>
      </p:sp>
    </p:spTree>
    <p:extLst>
      <p:ext uri="{BB962C8B-B14F-4D97-AF65-F5344CB8AC3E}">
        <p14:creationId xmlns:p14="http://schemas.microsoft.com/office/powerpoint/2010/main" val="3932913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PT" dirty="0"/>
              <a:t>Maybe add in best movies ever?</a:t>
            </a:r>
            <a:endParaRPr lang="en-GB" dirty="0"/>
          </a:p>
        </p:txBody>
      </p:sp>
      <p:sp>
        <p:nvSpPr>
          <p:cNvPr id="4" name="Slide Number Placeholder 3"/>
          <p:cNvSpPr>
            <a:spLocks noGrp="1"/>
          </p:cNvSpPr>
          <p:nvPr>
            <p:ph type="sldNum" sz="quarter" idx="5"/>
          </p:nvPr>
        </p:nvSpPr>
        <p:spPr/>
        <p:txBody>
          <a:bodyPr/>
          <a:lstStyle/>
          <a:p>
            <a:fld id="{FACB5B07-66C7-4DB7-AB4E-A901BFCAF589}" type="slidenum">
              <a:rPr lang="zh-CN" altLang="en-US" smtClean="0"/>
              <a:t>10</a:t>
            </a:fld>
            <a:endParaRPr lang="zh-CN" altLang="en-US"/>
          </a:p>
        </p:txBody>
      </p:sp>
    </p:spTree>
    <p:extLst>
      <p:ext uri="{BB962C8B-B14F-4D97-AF65-F5344CB8AC3E}">
        <p14:creationId xmlns:p14="http://schemas.microsoft.com/office/powerpoint/2010/main" val="1090702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EE880E-D826-4894-B5AD-B7D11B76D46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FF2D160-3382-4FCD-87DA-D21C3956E5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3BBEA24-07E6-4057-9AC1-489FCFBAF98E}"/>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5" name="页脚占位符 4">
            <a:extLst>
              <a:ext uri="{FF2B5EF4-FFF2-40B4-BE49-F238E27FC236}">
                <a16:creationId xmlns:a16="http://schemas.microsoft.com/office/drawing/2014/main" id="{DDE7E87E-71C0-4FE9-90AD-A2659A98C5D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68D88B2-6908-4BB3-8411-9CBF5678B8C2}"/>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1486507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2DE6DE-1587-447A-B09F-AB7971EC94C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110979E-AD34-4402-8A06-06E27C898CED}"/>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CDA0C487-77DA-4AB6-98A3-A22B3ACE2B06}"/>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5" name="页脚占位符 4">
            <a:extLst>
              <a:ext uri="{FF2B5EF4-FFF2-40B4-BE49-F238E27FC236}">
                <a16:creationId xmlns:a16="http://schemas.microsoft.com/office/drawing/2014/main" id="{B4E25C67-3085-4F4F-ABB8-76BCFC48628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A84BB8D-D575-423D-BA95-95ECDAEAC20C}"/>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3754718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BC912779-E41C-4C17-91C2-84A04F44EA2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4002457-B017-4C2B-BB24-4084FF5F5DD8}"/>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6DC7604-0246-4162-897B-343DF9F31573}"/>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5" name="页脚占位符 4">
            <a:extLst>
              <a:ext uri="{FF2B5EF4-FFF2-40B4-BE49-F238E27FC236}">
                <a16:creationId xmlns:a16="http://schemas.microsoft.com/office/drawing/2014/main" id="{C4DF7081-EA08-4E92-9E0C-077AE2D45DA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BB55CDC-C292-457F-92BD-FBC81D8B8110}"/>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3203473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5389417"/>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3449" y="328829"/>
            <a:ext cx="2031325" cy="461665"/>
          </a:xfrm>
          <a:prstGeom prst="rect">
            <a:avLst/>
          </a:prstGeom>
          <a:noFill/>
        </p:spPr>
        <p:txBody>
          <a:bodyPr wrap="none" rtlCol="0">
            <a:spAutoFit/>
          </a:bodyPr>
          <a:lstStyle/>
          <a:p>
            <a:r>
              <a:rPr lang="zh-CN" altLang="en-US" sz="2400" dirty="0">
                <a:solidFill>
                  <a:schemeClr val="accent1"/>
                </a:solidFill>
              </a:rPr>
              <a:t>工作整体概述</a:t>
            </a:r>
          </a:p>
        </p:txBody>
      </p:sp>
    </p:spTree>
    <p:extLst>
      <p:ext uri="{BB962C8B-B14F-4D97-AF65-F5344CB8AC3E}">
        <p14:creationId xmlns:p14="http://schemas.microsoft.com/office/powerpoint/2010/main" val="1825747577"/>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3449" y="328829"/>
            <a:ext cx="2031325" cy="461665"/>
          </a:xfrm>
          <a:prstGeom prst="rect">
            <a:avLst/>
          </a:prstGeom>
          <a:noFill/>
        </p:spPr>
        <p:txBody>
          <a:bodyPr wrap="none" rtlCol="0">
            <a:spAutoFit/>
          </a:bodyPr>
          <a:lstStyle/>
          <a:p>
            <a:r>
              <a:rPr lang="zh-CN" altLang="en-US" sz="2400" dirty="0">
                <a:solidFill>
                  <a:schemeClr val="accent1"/>
                </a:solidFill>
              </a:rPr>
              <a:t>主要工作进度</a:t>
            </a:r>
          </a:p>
        </p:txBody>
      </p:sp>
    </p:spTree>
    <p:extLst>
      <p:ext uri="{BB962C8B-B14F-4D97-AF65-F5344CB8AC3E}">
        <p14:creationId xmlns:p14="http://schemas.microsoft.com/office/powerpoint/2010/main" val="258495614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3449" y="328829"/>
            <a:ext cx="2031325" cy="461665"/>
          </a:xfrm>
          <a:prstGeom prst="rect">
            <a:avLst/>
          </a:prstGeom>
          <a:noFill/>
        </p:spPr>
        <p:txBody>
          <a:bodyPr wrap="none" rtlCol="0">
            <a:spAutoFit/>
          </a:bodyPr>
          <a:lstStyle/>
          <a:p>
            <a:r>
              <a:rPr lang="zh-CN" altLang="en-US" sz="2400" dirty="0">
                <a:solidFill>
                  <a:schemeClr val="accent1"/>
                </a:solidFill>
              </a:rPr>
              <a:t>重点工作总结</a:t>
            </a:r>
          </a:p>
        </p:txBody>
      </p:sp>
    </p:spTree>
    <p:extLst>
      <p:ext uri="{BB962C8B-B14F-4D97-AF65-F5344CB8AC3E}">
        <p14:creationId xmlns:p14="http://schemas.microsoft.com/office/powerpoint/2010/main" val="103067080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3449" y="328829"/>
            <a:ext cx="2031325" cy="461665"/>
          </a:xfrm>
          <a:prstGeom prst="rect">
            <a:avLst/>
          </a:prstGeom>
          <a:noFill/>
        </p:spPr>
        <p:txBody>
          <a:bodyPr wrap="none" rtlCol="0">
            <a:spAutoFit/>
          </a:bodyPr>
          <a:lstStyle/>
          <a:p>
            <a:r>
              <a:rPr lang="zh-CN" altLang="en-US" sz="2400" dirty="0">
                <a:solidFill>
                  <a:schemeClr val="accent1"/>
                </a:solidFill>
              </a:rPr>
              <a:t>工作存在不足</a:t>
            </a:r>
          </a:p>
        </p:txBody>
      </p:sp>
    </p:spTree>
    <p:extLst>
      <p:ext uri="{BB962C8B-B14F-4D97-AF65-F5344CB8AC3E}">
        <p14:creationId xmlns:p14="http://schemas.microsoft.com/office/powerpoint/2010/main" val="224624452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3449" y="328829"/>
            <a:ext cx="2031325" cy="461665"/>
          </a:xfrm>
          <a:prstGeom prst="rect">
            <a:avLst/>
          </a:prstGeom>
          <a:noFill/>
        </p:spPr>
        <p:txBody>
          <a:bodyPr wrap="none" rtlCol="0">
            <a:spAutoFit/>
          </a:bodyPr>
          <a:lstStyle/>
          <a:p>
            <a:r>
              <a:rPr lang="zh-CN" altLang="en-US" sz="2400" dirty="0">
                <a:solidFill>
                  <a:schemeClr val="accent1"/>
                </a:solidFill>
              </a:rPr>
              <a:t>未来工作计划</a:t>
            </a:r>
          </a:p>
        </p:txBody>
      </p:sp>
    </p:spTree>
    <p:extLst>
      <p:ext uri="{BB962C8B-B14F-4D97-AF65-F5344CB8AC3E}">
        <p14:creationId xmlns:p14="http://schemas.microsoft.com/office/powerpoint/2010/main" val="65965107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0" y="0"/>
            <a:ext cx="12192000" cy="6860032"/>
          </a:xfrm>
          <a:prstGeom prst="rect">
            <a:avLst/>
          </a:prstGeom>
        </p:spPr>
      </p:pic>
      <p:sp>
        <p:nvSpPr>
          <p:cNvPr id="4" name="矩形 3"/>
          <p:cNvSpPr/>
          <p:nvPr userDrawn="1"/>
        </p:nvSpPr>
        <p:spPr>
          <a:xfrm>
            <a:off x="1320800" y="1193800"/>
            <a:ext cx="9550400" cy="4368800"/>
          </a:xfrm>
          <a:prstGeom prst="rect">
            <a:avLst/>
          </a:prstGeom>
          <a:solidFill>
            <a:srgbClr val="FAF9F7"/>
          </a:solidFill>
          <a:ln>
            <a:solidFill>
              <a:schemeClr val="accent1">
                <a:lumMod val="20000"/>
                <a:lumOff val="80000"/>
              </a:schemeClr>
            </a:solidFill>
          </a:ln>
          <a:effectLst>
            <a:innerShdw blurRad="342900">
              <a:schemeClr val="accent1"/>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extLst>
      <p:ext uri="{BB962C8B-B14F-4D97-AF65-F5344CB8AC3E}">
        <p14:creationId xmlns:p14="http://schemas.microsoft.com/office/powerpoint/2010/main" val="314925059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971189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8D02AE-1D15-421B-BE76-F5589C98402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2101CB8-9DCE-426E-8848-79132103EC97}"/>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800C9F63-A435-497A-9C56-248CCD6452A6}"/>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5" name="页脚占位符 4">
            <a:extLst>
              <a:ext uri="{FF2B5EF4-FFF2-40B4-BE49-F238E27FC236}">
                <a16:creationId xmlns:a16="http://schemas.microsoft.com/office/drawing/2014/main" id="{836551A2-45AA-4C14-B81B-F89BD7DA547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9708DFE-D1B7-4438-A020-C1E0640F14B6}"/>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16331105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09394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828BF98-2A33-4F32-BB6A-99636472E7B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03D98AFF-5247-4095-87E7-68126A4F3B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008C7840-0FD5-4471-B4DF-0FC6BAC5D06D}"/>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5" name="页脚占位符 4">
            <a:extLst>
              <a:ext uri="{FF2B5EF4-FFF2-40B4-BE49-F238E27FC236}">
                <a16:creationId xmlns:a16="http://schemas.microsoft.com/office/drawing/2014/main" id="{DD842B4D-7603-464B-9AB8-92FFE65AF8A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2E23CC2-2387-48F0-97C9-492FE6C1F31D}"/>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3175730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7D47B0-73AE-4FAC-9E6C-D0EB0C7E01C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583E20F-A98E-4385-A5C3-BB3831C3D697}"/>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00A27B86-AB22-42F2-B570-DF80C366BE78}"/>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3FE5F1EF-AF66-41C0-A867-C46470A8CAD5}"/>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6" name="页脚占位符 5">
            <a:extLst>
              <a:ext uri="{FF2B5EF4-FFF2-40B4-BE49-F238E27FC236}">
                <a16:creationId xmlns:a16="http://schemas.microsoft.com/office/drawing/2014/main" id="{6726825A-C49F-4697-8072-D28A4CB9D0E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1E9744F-AA24-4BBB-BEE2-6045874E6A60}"/>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3807026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7A6B88-291E-49EE-8027-235DE1BF091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71A5667-5B03-44C0-956F-9CB396D615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8F9E16D3-FE83-4B03-ADC7-6488E0183DE6}"/>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CFD23A44-39EB-4FA9-B3CB-CBFD511003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850F37B7-6CD8-445F-AB22-78B8332033C8}"/>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D734DDFA-AB15-46D6-86AA-7B8F66A4D3D7}"/>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8" name="页脚占位符 7">
            <a:extLst>
              <a:ext uri="{FF2B5EF4-FFF2-40B4-BE49-F238E27FC236}">
                <a16:creationId xmlns:a16="http://schemas.microsoft.com/office/drawing/2014/main" id="{B4CD28D0-0C1F-490A-8915-81EB512E110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B27A7A9-B304-44B0-8A25-A35623377A0A}"/>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14256380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3CF2C3-A884-4059-B9C7-FA5650D01071}"/>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C5CC65B-005C-4B0E-A16D-7A5B4AD793B2}"/>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4" name="页脚占位符 3">
            <a:extLst>
              <a:ext uri="{FF2B5EF4-FFF2-40B4-BE49-F238E27FC236}">
                <a16:creationId xmlns:a16="http://schemas.microsoft.com/office/drawing/2014/main" id="{6A63E394-4618-490A-80F5-8EDA2C72ADA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63B0325-5312-4B1C-AEDF-DC0F11F665BF}"/>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1322014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850C76C-72B1-4988-B177-EAE6531EB4ED}"/>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3" name="页脚占位符 2">
            <a:extLst>
              <a:ext uri="{FF2B5EF4-FFF2-40B4-BE49-F238E27FC236}">
                <a16:creationId xmlns:a16="http://schemas.microsoft.com/office/drawing/2014/main" id="{B58D72D5-F559-4F53-ADB1-03A43AE65B6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F71379C-A2F7-41DC-8D07-79A42DABB942}"/>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2399539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EE7321-0068-4E42-8325-25BF10C0B66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129CE76-3805-4659-B457-A19A881A3B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0FA44095-5C42-4442-BA7B-BC336074A3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2A875CAF-650F-4327-9546-43724D845EA2}"/>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6" name="页脚占位符 5">
            <a:extLst>
              <a:ext uri="{FF2B5EF4-FFF2-40B4-BE49-F238E27FC236}">
                <a16:creationId xmlns:a16="http://schemas.microsoft.com/office/drawing/2014/main" id="{BC261098-7B48-4032-8FAC-AD8927D259D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D514F0B-30DE-4C30-8F3C-F36239608397}"/>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108364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8CAB03-DF35-47EE-AE68-8CC10E170F9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105823B5-7B04-448B-9017-FF7C9B1EE2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9EA1D03-959C-4BA0-9970-FDD227EAD3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C0000D31-8EB2-4DAE-A32A-F0FF9585C001}"/>
              </a:ext>
            </a:extLst>
          </p:cNvPr>
          <p:cNvSpPr>
            <a:spLocks noGrp="1"/>
          </p:cNvSpPr>
          <p:nvPr>
            <p:ph type="dt" sz="half" idx="10"/>
          </p:nvPr>
        </p:nvSpPr>
        <p:spPr/>
        <p:txBody>
          <a:bodyPr/>
          <a:lstStyle/>
          <a:p>
            <a:fld id="{C552FB01-FF65-4DE9-A7A7-1876229910C1}" type="datetimeFigureOut">
              <a:rPr lang="zh-CN" altLang="en-US" smtClean="0"/>
              <a:t>2025/11/16</a:t>
            </a:fld>
            <a:endParaRPr lang="zh-CN" altLang="en-US"/>
          </a:p>
        </p:txBody>
      </p:sp>
      <p:sp>
        <p:nvSpPr>
          <p:cNvPr id="6" name="页脚占位符 5">
            <a:extLst>
              <a:ext uri="{FF2B5EF4-FFF2-40B4-BE49-F238E27FC236}">
                <a16:creationId xmlns:a16="http://schemas.microsoft.com/office/drawing/2014/main" id="{5A7C7802-462C-4182-94A6-7CC9216F9F9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5EA22F8-D490-4B40-8330-D80C91A43D86}"/>
              </a:ext>
            </a:extLst>
          </p:cNvPr>
          <p:cNvSpPr>
            <a:spLocks noGrp="1"/>
          </p:cNvSpPr>
          <p:nvPr>
            <p:ph type="sldNum" sz="quarter" idx="12"/>
          </p:nvPr>
        </p:nvSpPr>
        <p:spPr/>
        <p:txBody>
          <a:body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5790080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6A2FF1D-573C-4DA8-B979-91C3F65B8C8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EB589A7-3265-425D-8BC7-596B6F4DD0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E0FAA6F5-1130-454D-B913-9039EDD797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52FB01-FF65-4DE9-A7A7-1876229910C1}" type="datetimeFigureOut">
              <a:rPr lang="zh-CN" altLang="en-US" smtClean="0"/>
              <a:t>2025/11/16</a:t>
            </a:fld>
            <a:endParaRPr lang="zh-CN" altLang="en-US"/>
          </a:p>
        </p:txBody>
      </p:sp>
      <p:sp>
        <p:nvSpPr>
          <p:cNvPr id="5" name="页脚占位符 4">
            <a:extLst>
              <a:ext uri="{FF2B5EF4-FFF2-40B4-BE49-F238E27FC236}">
                <a16:creationId xmlns:a16="http://schemas.microsoft.com/office/drawing/2014/main" id="{3D4CE585-89DB-4423-B760-B5BB214657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5F94A105-8E97-4EAA-8AAA-105695741B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6D3B4A4-C7F0-451E-B043-DC0A4C86DFC4}" type="slidenum">
              <a:rPr lang="zh-CN" altLang="en-US" smtClean="0"/>
              <a:t>‹#›</a:t>
            </a:fld>
            <a:endParaRPr lang="zh-CN" altLang="en-US"/>
          </a:p>
        </p:txBody>
      </p:sp>
    </p:spTree>
    <p:extLst>
      <p:ext uri="{BB962C8B-B14F-4D97-AF65-F5344CB8AC3E}">
        <p14:creationId xmlns:p14="http://schemas.microsoft.com/office/powerpoint/2010/main" val="341953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6185"/>
            <a:ext cx="10515600" cy="132503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6684"/>
            <a:ext cx="10515600" cy="4349749"/>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1"/>
            <a:ext cx="2743200" cy="366183"/>
          </a:xfrm>
          <a:prstGeom prst="rect">
            <a:avLst/>
          </a:prstGeom>
        </p:spPr>
        <p:txBody>
          <a:bodyPr vert="horz" lIns="91440" tIns="45720" rIns="91440" bIns="45720" rtlCol="0" anchor="ctr"/>
          <a:lstStyle>
            <a:lvl1pPr algn="l">
              <a:defRPr sz="1600">
                <a:solidFill>
                  <a:schemeClr val="tx1">
                    <a:tint val="75000"/>
                  </a:schemeClr>
                </a:solidFill>
              </a:defRPr>
            </a:lvl1pPr>
          </a:lstStyle>
          <a:p>
            <a:fld id="{0CEB1B6A-AEF1-4ACD-BD61-958570690F55}" type="datetimeFigureOut">
              <a:rPr lang="zh-CN" altLang="en-US" smtClean="0"/>
              <a:t>2025/11/16</a:t>
            </a:fld>
            <a:endParaRPr lang="zh-CN" altLang="en-US"/>
          </a:p>
        </p:txBody>
      </p:sp>
      <p:sp>
        <p:nvSpPr>
          <p:cNvPr id="5" name="页脚占位符 4"/>
          <p:cNvSpPr>
            <a:spLocks noGrp="1"/>
          </p:cNvSpPr>
          <p:nvPr>
            <p:ph type="ftr" sz="quarter" idx="3"/>
          </p:nvPr>
        </p:nvSpPr>
        <p:spPr>
          <a:xfrm>
            <a:off x="4038600" y="6356351"/>
            <a:ext cx="41148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1"/>
            <a:ext cx="2743200" cy="366183"/>
          </a:xfrm>
          <a:prstGeom prst="rect">
            <a:avLst/>
          </a:prstGeom>
        </p:spPr>
        <p:txBody>
          <a:bodyPr vert="horz" lIns="91440" tIns="45720" rIns="91440" bIns="45720" rtlCol="0" anchor="ctr"/>
          <a:lstStyle>
            <a:lvl1pPr algn="r">
              <a:defRPr sz="1600">
                <a:solidFill>
                  <a:schemeClr val="tx1">
                    <a:tint val="75000"/>
                  </a:schemeClr>
                </a:solidFill>
              </a:defRPr>
            </a:lvl1pPr>
          </a:lstStyle>
          <a:p>
            <a:fld id="{BB6CB991-6BD3-42F2-8A94-1903E9425430}" type="slidenum">
              <a:rPr lang="zh-CN" altLang="en-US" smtClean="0"/>
              <a:t>‹#›</a:t>
            </a:fld>
            <a:endParaRPr lang="zh-CN" altLang="en-US"/>
          </a:p>
        </p:txBody>
      </p:sp>
    </p:spTree>
    <p:extLst>
      <p:ext uri="{BB962C8B-B14F-4D97-AF65-F5344CB8AC3E}">
        <p14:creationId xmlns:p14="http://schemas.microsoft.com/office/powerpoint/2010/main" val="383555418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Lst>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xStyles>
    <p:titleStyle>
      <a:lvl1pPr algn="l" defTabSz="1219170" rtl="0" eaLnBrk="1" latinLnBrk="0" hangingPunct="1">
        <a:lnSpc>
          <a:spcPct val="90000"/>
        </a:lnSpc>
        <a:spcBef>
          <a:spcPct val="0"/>
        </a:spcBef>
        <a:buNone/>
        <a:defRPr sz="5867" kern="1200">
          <a:solidFill>
            <a:schemeClr val="tx1"/>
          </a:solidFill>
          <a:latin typeface="+mj-lt"/>
          <a:ea typeface="+mj-ea"/>
          <a:cs typeface="+mj-cs"/>
        </a:defRPr>
      </a:lvl1pPr>
    </p:titleStyle>
    <p:body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zh-CN"/>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sv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s>
</file>

<file path=ppt/slides/_rels/slide13.xml.rels><?xml version="1.0" encoding="UTF-8" standalone="yes"?>
<Relationships xmlns="http://schemas.openxmlformats.org/package/2006/relationships"><Relationship Id="rId8" Type="http://schemas.openxmlformats.org/officeDocument/2006/relationships/image" Target="../media/image22.png"/><Relationship Id="rId13" Type="http://schemas.openxmlformats.org/officeDocument/2006/relationships/image" Target="../media/image27.svg"/><Relationship Id="rId3" Type="http://schemas.openxmlformats.org/officeDocument/2006/relationships/image" Target="../media/image17.svg"/><Relationship Id="rId7" Type="http://schemas.openxmlformats.org/officeDocument/2006/relationships/image" Target="../media/image21.svg"/><Relationship Id="rId12" Type="http://schemas.openxmlformats.org/officeDocument/2006/relationships/image" Target="../media/image26.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20.png"/><Relationship Id="rId11" Type="http://schemas.openxmlformats.org/officeDocument/2006/relationships/image" Target="../media/image25.svg"/><Relationship Id="rId5" Type="http://schemas.openxmlformats.org/officeDocument/2006/relationships/image" Target="../media/image19.svg"/><Relationship Id="rId10" Type="http://schemas.openxmlformats.org/officeDocument/2006/relationships/image" Target="../media/image24.png"/><Relationship Id="rId4" Type="http://schemas.openxmlformats.org/officeDocument/2006/relationships/image" Target="../media/image18.png"/><Relationship Id="rId9" Type="http://schemas.openxmlformats.org/officeDocument/2006/relationships/image" Target="../media/image23.svg"/><Relationship Id="rId14" Type="http://schemas.openxmlformats.org/officeDocument/2006/relationships/image" Target="../media/image28.png"/></Relationships>
</file>

<file path=ppt/slides/_rels/slide1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hyperlink" Target="https://doi.org/10.1145/2827872" TargetMode="External"/><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image" Target="../media/image2.jp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2.xml"/><Relationship Id="rId5" Type="http://schemas.openxmlformats.org/officeDocument/2006/relationships/tags" Target="../tags/tag6.xml"/><Relationship Id="rId4" Type="http://schemas.openxmlformats.org/officeDocument/2006/relationships/tags" Target="../tags/tag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A05AC7C-143F-422F-A1DA-B06F44B85D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bamboo">
            <a:hlinkClick r:id="" action="ppaction://media"/>
            <a:extLst>
              <a:ext uri="{FF2B5EF4-FFF2-40B4-BE49-F238E27FC236}">
                <a16:creationId xmlns:a16="http://schemas.microsoft.com/office/drawing/2014/main" id="{5B7AA914-6621-4469-9715-BB8677FD7E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14400" y="-727802"/>
            <a:ext cx="609600" cy="609600"/>
          </a:xfrm>
          <a:prstGeom prst="rect">
            <a:avLst/>
          </a:prstGeom>
        </p:spPr>
      </p:pic>
      <p:grpSp>
        <p:nvGrpSpPr>
          <p:cNvPr id="3" name="组合 2">
            <a:extLst>
              <a:ext uri="{FF2B5EF4-FFF2-40B4-BE49-F238E27FC236}">
                <a16:creationId xmlns:a16="http://schemas.microsoft.com/office/drawing/2014/main" id="{4557F467-9F65-4CE1-97E4-003EE8F6905C}"/>
              </a:ext>
            </a:extLst>
          </p:cNvPr>
          <p:cNvGrpSpPr/>
          <p:nvPr/>
        </p:nvGrpSpPr>
        <p:grpSpPr>
          <a:xfrm>
            <a:off x="2464954" y="286860"/>
            <a:ext cx="9735672" cy="6284280"/>
            <a:chOff x="2764931" y="241059"/>
            <a:chExt cx="9735672" cy="6284280"/>
          </a:xfrm>
        </p:grpSpPr>
        <p:pic>
          <p:nvPicPr>
            <p:cNvPr id="14" name="图片 13">
              <a:extLst>
                <a:ext uri="{FF2B5EF4-FFF2-40B4-BE49-F238E27FC236}">
                  <a16:creationId xmlns:a16="http://schemas.microsoft.com/office/drawing/2014/main" id="{18FD6128-27E7-4489-8276-61B2FCA5A448}"/>
                </a:ext>
              </a:extLst>
            </p:cNvPr>
            <p:cNvPicPr>
              <a:picLocks noChangeAspect="1"/>
            </p:cNvPicPr>
            <p:nvPr/>
          </p:nvPicPr>
          <p:blipFill rotWithShape="1">
            <a:blip r:embed="rId6">
              <a:extLst>
                <a:ext uri="{28A0092B-C50C-407E-A947-70E740481C1C}">
                  <a14:useLocalDpi xmlns:a14="http://schemas.microsoft.com/office/drawing/2010/main" val="0"/>
                </a:ext>
              </a:extLst>
            </a:blip>
            <a:srcRect l="16771" r="26875"/>
            <a:stretch/>
          </p:blipFill>
          <p:spPr>
            <a:xfrm rot="9443193">
              <a:off x="3731107" y="241059"/>
              <a:ext cx="6295917" cy="6284280"/>
            </a:xfrm>
            <a:prstGeom prst="rect">
              <a:avLst/>
            </a:prstGeom>
          </p:spPr>
        </p:pic>
        <p:sp>
          <p:nvSpPr>
            <p:cNvPr id="7" name="文本框 6">
              <a:extLst>
                <a:ext uri="{FF2B5EF4-FFF2-40B4-BE49-F238E27FC236}">
                  <a16:creationId xmlns:a16="http://schemas.microsoft.com/office/drawing/2014/main" id="{AF4A813C-9531-47FD-9EF3-86756D36F08E}"/>
                </a:ext>
              </a:extLst>
            </p:cNvPr>
            <p:cNvSpPr txBox="1"/>
            <p:nvPr/>
          </p:nvSpPr>
          <p:spPr>
            <a:xfrm>
              <a:off x="7856262" y="5238639"/>
              <a:ext cx="4644341" cy="1200329"/>
            </a:xfrm>
            <a:prstGeom prst="rect">
              <a:avLst/>
            </a:prstGeom>
            <a:noFill/>
          </p:spPr>
          <p:txBody>
            <a:bodyPr wrap="square" rtlCol="0" anchor="t">
              <a:spAutoFit/>
            </a:bodyPr>
            <a:lstStyle/>
            <a:p>
              <a:pPr algn="ctr"/>
              <a:r>
                <a:rPr lang="en-US" altLang="zh-CN" dirty="0">
                  <a:solidFill>
                    <a:schemeClr val="tx1">
                      <a:lumMod val="85000"/>
                      <a:lumOff val="15000"/>
                    </a:schemeClr>
                  </a:solidFill>
                  <a:latin typeface="Montserrat SemiBold" panose="00000700000000000000" pitchFamily="2" charset="0"/>
                  <a:ea typeface="微软雅黑" panose="020B0503020204020204" pitchFamily="34" charset="-122"/>
                </a:rPr>
                <a:t>Beatriz Lopes, 20242022</a:t>
              </a:r>
            </a:p>
            <a:p>
              <a:pPr algn="ctr"/>
              <a:r>
                <a:rPr lang="en-US" altLang="zh-CN" dirty="0">
                  <a:solidFill>
                    <a:schemeClr val="tx1">
                      <a:lumMod val="85000"/>
                      <a:lumOff val="15000"/>
                    </a:schemeClr>
                  </a:solidFill>
                  <a:latin typeface="Montserrat SemiBold" panose="00000700000000000000" pitchFamily="2" charset="0"/>
                  <a:ea typeface="微软雅黑" panose="020B0503020204020204" pitchFamily="34" charset="-122"/>
                </a:rPr>
                <a:t>Rita Marques, 20242019</a:t>
              </a:r>
            </a:p>
            <a:p>
              <a:pPr algn="ctr"/>
              <a:r>
                <a:rPr lang="en-US" altLang="zh-CN" dirty="0">
                  <a:solidFill>
                    <a:schemeClr val="tx1">
                      <a:lumMod val="85000"/>
                      <a:lumOff val="15000"/>
                    </a:schemeClr>
                  </a:solidFill>
                  <a:latin typeface="Montserrat SemiBold" panose="00000700000000000000" pitchFamily="2" charset="0"/>
                  <a:ea typeface="微软雅黑" panose="020B0503020204020204" pitchFamily="34" charset="-122"/>
                  <a:sym typeface="+mn-ea"/>
                </a:rPr>
                <a:t>Sara Henriques, 20242070</a:t>
              </a:r>
            </a:p>
            <a:p>
              <a:pPr algn="ctr"/>
              <a:r>
                <a:rPr lang="en-US" altLang="zh-CN" dirty="0">
                  <a:solidFill>
                    <a:schemeClr val="tx1">
                      <a:lumMod val="85000"/>
                      <a:lumOff val="15000"/>
                    </a:schemeClr>
                  </a:solidFill>
                  <a:latin typeface="Montserrat SemiBold" panose="00000700000000000000" pitchFamily="2" charset="0"/>
                  <a:ea typeface="微软雅黑" panose="020B0503020204020204" pitchFamily="34" charset="-122"/>
                  <a:sym typeface="+mn-ea"/>
                </a:rPr>
                <a:t>Soraia Bonnet</a:t>
              </a:r>
              <a:r>
                <a:rPr lang="en-US" altLang="zh-CN">
                  <a:solidFill>
                    <a:schemeClr val="tx1">
                      <a:lumMod val="85000"/>
                      <a:lumOff val="15000"/>
                    </a:schemeClr>
                  </a:solidFill>
                  <a:latin typeface="Montserrat SemiBold" panose="00000700000000000000" pitchFamily="2" charset="0"/>
                  <a:ea typeface="微软雅黑" panose="020B0503020204020204" pitchFamily="34" charset="-122"/>
                  <a:sym typeface="+mn-ea"/>
                </a:rPr>
                <a:t>, 20232047</a:t>
              </a:r>
              <a:endParaRPr lang="zh-CN" altLang="en-US" dirty="0">
                <a:solidFill>
                  <a:schemeClr val="tx1">
                    <a:lumMod val="85000"/>
                    <a:lumOff val="15000"/>
                  </a:schemeClr>
                </a:solidFill>
                <a:latin typeface="Montserrat SemiBold" panose="00000700000000000000" pitchFamily="2" charset="0"/>
                <a:ea typeface="微软雅黑" panose="020B0503020204020204" pitchFamily="34" charset="-122"/>
                <a:sym typeface="+mn-ea"/>
              </a:endParaRPr>
            </a:p>
          </p:txBody>
        </p:sp>
        <p:sp>
          <p:nvSpPr>
            <p:cNvPr id="9" name="文本框 8">
              <a:extLst>
                <a:ext uri="{FF2B5EF4-FFF2-40B4-BE49-F238E27FC236}">
                  <a16:creationId xmlns:a16="http://schemas.microsoft.com/office/drawing/2014/main" id="{CA0232E1-C673-4363-BF5F-873736840AD2}"/>
                </a:ext>
              </a:extLst>
            </p:cNvPr>
            <p:cNvSpPr txBox="1"/>
            <p:nvPr/>
          </p:nvSpPr>
          <p:spPr>
            <a:xfrm>
              <a:off x="2764931" y="2002093"/>
              <a:ext cx="7030449" cy="2554545"/>
            </a:xfrm>
            <a:prstGeom prst="rect">
              <a:avLst/>
            </a:prstGeom>
            <a:noFill/>
            <a:effectLst/>
          </p:spPr>
          <p:txBody>
            <a:bodyPr wrap="square" rtlCol="0">
              <a:spAutoFit/>
            </a:bodyPr>
            <a:lstStyle/>
            <a:p>
              <a:pPr lvl="0" algn="ctr"/>
              <a:r>
                <a:rPr lang="en-US" sz="8000" b="1" dirty="0">
                  <a:solidFill>
                    <a:srgbClr val="262626"/>
                  </a:solidFill>
                  <a:latin typeface="Montserrat SemiBold" panose="00000700000000000000" pitchFamily="2" charset="0"/>
                </a:rPr>
                <a:t>Big Data Foundations</a:t>
              </a:r>
              <a:endParaRPr lang="en-US" sz="8000" b="1" i="0" u="none" dirty="0">
                <a:solidFill>
                  <a:srgbClr val="262626"/>
                </a:solidFill>
                <a:latin typeface="Montserrat SemiBold" panose="00000700000000000000" pitchFamily="2" charset="0"/>
              </a:endParaRPr>
            </a:p>
          </p:txBody>
        </p:sp>
        <p:sp>
          <p:nvSpPr>
            <p:cNvPr id="10" name="文本框 9">
              <a:extLst>
                <a:ext uri="{FF2B5EF4-FFF2-40B4-BE49-F238E27FC236}">
                  <a16:creationId xmlns:a16="http://schemas.microsoft.com/office/drawing/2014/main" id="{9E61CF91-FA99-4944-BA08-0A6198141B44}"/>
                </a:ext>
              </a:extLst>
            </p:cNvPr>
            <p:cNvSpPr txBox="1"/>
            <p:nvPr/>
          </p:nvSpPr>
          <p:spPr>
            <a:xfrm rot="21019110">
              <a:off x="5994048" y="853555"/>
              <a:ext cx="1425391" cy="707886"/>
            </a:xfrm>
            <a:prstGeom prst="rect">
              <a:avLst/>
            </a:prstGeom>
            <a:noFill/>
            <a:effectLst/>
          </p:spPr>
          <p:txBody>
            <a:bodyPr wrap="none" rtlCol="0">
              <a:spAutoFit/>
            </a:bodyPr>
            <a:lstStyle/>
            <a:p>
              <a:pPr algn="r"/>
              <a:r>
                <a:rPr lang="en-US" sz="4000" b="1" dirty="0">
                  <a:solidFill>
                    <a:schemeClr val="tx1">
                      <a:lumMod val="85000"/>
                      <a:lumOff val="15000"/>
                    </a:schemeClr>
                  </a:solidFill>
                  <a:latin typeface="Montserrat SemiBold" panose="00000700000000000000" pitchFamily="2" charset="0"/>
                  <a:ea typeface="微软雅黑" panose="020B0503020204020204" pitchFamily="34" charset="-122"/>
                </a:rPr>
                <a:t>2025</a:t>
              </a:r>
            </a:p>
          </p:txBody>
        </p:sp>
      </p:grpSp>
    </p:spTree>
    <p:extLst>
      <p:ext uri="{BB962C8B-B14F-4D97-AF65-F5344CB8AC3E}">
        <p14:creationId xmlns:p14="http://schemas.microsoft.com/office/powerpoint/2010/main" val="2252911971"/>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E814D53-D25A-7C57-5F0E-DB3E72698B0C}"/>
            </a:ext>
          </a:extLst>
        </p:cNvPr>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2" name="Rectangle 31">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F4B95A3E-76F5-BEC9-F2CA-698ADEE0C9F3}"/>
              </a:ext>
            </a:extLst>
          </p:cNvPr>
          <p:cNvSpPr>
            <a:spLocks noGrp="1"/>
          </p:cNvSpPr>
          <p:nvPr>
            <p:ph type="title"/>
          </p:nvPr>
        </p:nvSpPr>
        <p:spPr>
          <a:xfrm>
            <a:off x="586478" y="1683756"/>
            <a:ext cx="3115265" cy="2396359"/>
          </a:xfrm>
        </p:spPr>
        <p:txBody>
          <a:bodyPr anchor="b">
            <a:normAutofit/>
          </a:bodyPr>
          <a:lstStyle/>
          <a:p>
            <a:pPr algn="r"/>
            <a:r>
              <a:rPr lang="pt-PT" sz="4000">
                <a:solidFill>
                  <a:srgbClr val="FFFFFF"/>
                </a:solidFill>
                <a:latin typeface="Montserrat" panose="00000500000000000000" pitchFamily="2" charset="0"/>
              </a:rPr>
              <a:t>Questions</a:t>
            </a:r>
            <a:endParaRPr lang="en-GB" sz="4000">
              <a:solidFill>
                <a:srgbClr val="FFFFFF"/>
              </a:solidFill>
              <a:latin typeface="Montserrat" panose="00000500000000000000" pitchFamily="2" charset="0"/>
            </a:endParaRPr>
          </a:p>
        </p:txBody>
      </p:sp>
      <p:graphicFrame>
        <p:nvGraphicFramePr>
          <p:cNvPr id="18" name="Content Placeholder 15">
            <a:extLst>
              <a:ext uri="{FF2B5EF4-FFF2-40B4-BE49-F238E27FC236}">
                <a16:creationId xmlns:a16="http://schemas.microsoft.com/office/drawing/2014/main" id="{3B48ED54-FFB4-7B16-7A6E-398378CE03B4}"/>
              </a:ext>
            </a:extLst>
          </p:cNvPr>
          <p:cNvGraphicFramePr>
            <a:graphicFrameLocks noGrp="1"/>
          </p:cNvGraphicFramePr>
          <p:nvPr>
            <p:ph idx="1"/>
            <p:extLst>
              <p:ext uri="{D42A27DB-BD31-4B8C-83A1-F6EECF244321}">
                <p14:modId xmlns:p14="http://schemas.microsoft.com/office/powerpoint/2010/main" val="1081521766"/>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5949090"/>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DA82853-2BFA-EB72-CF43-1BF147B10F42}"/>
              </a:ext>
            </a:extLst>
          </p:cNvPr>
          <p:cNvPicPr>
            <a:picLocks noChangeAspect="1"/>
          </p:cNvPicPr>
          <p:nvPr/>
        </p:nvPicPr>
        <p:blipFill>
          <a:blip r:embed="rId2"/>
          <a:stretch>
            <a:fillRect/>
          </a:stretch>
        </p:blipFill>
        <p:spPr>
          <a:xfrm>
            <a:off x="3049111" y="801859"/>
            <a:ext cx="9113913" cy="5437016"/>
          </a:xfrm>
          <a:prstGeom prst="rect">
            <a:avLst/>
          </a:prstGeom>
        </p:spPr>
      </p:pic>
      <p:sp>
        <p:nvSpPr>
          <p:cNvPr id="2" name="Title 1">
            <a:extLst>
              <a:ext uri="{FF2B5EF4-FFF2-40B4-BE49-F238E27FC236}">
                <a16:creationId xmlns:a16="http://schemas.microsoft.com/office/drawing/2014/main" id="{9C934973-EA84-A402-C3FE-BEC6D31A119F}"/>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Best movies</a:t>
            </a:r>
          </a:p>
        </p:txBody>
      </p:sp>
    </p:spTree>
    <p:extLst>
      <p:ext uri="{BB962C8B-B14F-4D97-AF65-F5344CB8AC3E}">
        <p14:creationId xmlns:p14="http://schemas.microsoft.com/office/powerpoint/2010/main" val="1945851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1B35443-6B22-A863-951F-BD7BBBFBEA76}"/>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712E947-0734-45F9-9C4F-41114EC3A3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12B3290A-D3BF-4B87-B55B-FD9A98B497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033A715A-0686-440A-8F40-441B42A660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761657F-19F2-425B-B7E9-0118CD13C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E27B6634-79D3-4EDD-A77A-1065D6F3A4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26011438-6406-04C5-0C85-C7741042A468}"/>
              </a:ext>
            </a:extLst>
          </p:cNvPr>
          <p:cNvSpPr>
            <a:spLocks noGrp="1"/>
          </p:cNvSpPr>
          <p:nvPr>
            <p:ph idx="1"/>
          </p:nvPr>
        </p:nvSpPr>
        <p:spPr>
          <a:xfrm>
            <a:off x="7553256" y="2199229"/>
            <a:ext cx="4258046" cy="4143820"/>
          </a:xfrm>
        </p:spPr>
        <p:txBody>
          <a:bodyPr>
            <a:normAutofit/>
          </a:bodyPr>
          <a:lstStyle/>
          <a:p>
            <a:pPr marL="0" indent="0">
              <a:buNone/>
            </a:pPr>
            <a:r>
              <a:rPr lang="en-US" sz="2000" dirty="0">
                <a:latin typeface="Montserrat" panose="00000500000000000000" pitchFamily="2" charset="0"/>
              </a:rPr>
              <a:t>Followed by:</a:t>
            </a:r>
          </a:p>
          <a:p>
            <a:pPr marL="0" indent="0">
              <a:buNone/>
            </a:pPr>
            <a:endParaRPr lang="en-US" sz="2000" dirty="0">
              <a:latin typeface="Montserrat" panose="00000500000000000000" pitchFamily="2" charset="0"/>
            </a:endParaRPr>
          </a:p>
          <a:p>
            <a:pPr marL="0" indent="0">
              <a:buNone/>
            </a:pPr>
            <a:r>
              <a:rPr lang="en-US" sz="2000" dirty="0">
                <a:latin typeface="Montserrat" panose="00000500000000000000" pitchFamily="2" charset="0"/>
              </a:rPr>
              <a:t>- Comedy</a:t>
            </a:r>
          </a:p>
          <a:p>
            <a:pPr marL="0" indent="0">
              <a:buNone/>
            </a:pPr>
            <a:endParaRPr lang="en-US" sz="2000" dirty="0">
              <a:latin typeface="Montserrat" panose="00000500000000000000" pitchFamily="2" charset="0"/>
            </a:endParaRPr>
          </a:p>
          <a:p>
            <a:pPr>
              <a:buFontTx/>
              <a:buChar char="-"/>
            </a:pPr>
            <a:r>
              <a:rPr lang="en-US" sz="2000" dirty="0">
                <a:latin typeface="Montserrat" panose="00000500000000000000" pitchFamily="2" charset="0"/>
              </a:rPr>
              <a:t>Action </a:t>
            </a:r>
          </a:p>
          <a:p>
            <a:pPr>
              <a:buFontTx/>
              <a:buChar char="-"/>
            </a:pPr>
            <a:endParaRPr lang="en-US" sz="2000" dirty="0">
              <a:latin typeface="Montserrat" panose="00000500000000000000" pitchFamily="2" charset="0"/>
            </a:endParaRPr>
          </a:p>
          <a:p>
            <a:pPr>
              <a:buFontTx/>
              <a:buChar char="-"/>
            </a:pPr>
            <a:r>
              <a:rPr lang="en-US" sz="2000" dirty="0">
                <a:latin typeface="Montserrat" panose="00000500000000000000" pitchFamily="2" charset="0"/>
              </a:rPr>
              <a:t>Thriller</a:t>
            </a:r>
          </a:p>
        </p:txBody>
      </p:sp>
      <p:sp>
        <p:nvSpPr>
          <p:cNvPr id="18" name="Rectangle: Rounded Corners 4">
            <a:extLst>
              <a:ext uri="{FF2B5EF4-FFF2-40B4-BE49-F238E27FC236}">
                <a16:creationId xmlns:a16="http://schemas.microsoft.com/office/drawing/2014/main" id="{2BB4C8D5-47C9-A141-B9F7-A77BE033995E}"/>
              </a:ext>
            </a:extLst>
          </p:cNvPr>
          <p:cNvSpPr txBox="1"/>
          <p:nvPr/>
        </p:nvSpPr>
        <p:spPr>
          <a:xfrm>
            <a:off x="351092" y="335010"/>
            <a:ext cx="10429201"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3200" dirty="0">
                <a:latin typeface="Montserrat" panose="00000500000000000000" pitchFamily="2" charset="0"/>
              </a:rPr>
              <a:t>Drama is the most popular genre</a:t>
            </a:r>
            <a:endParaRPr lang="en-US" sz="6600" kern="1200" dirty="0">
              <a:latin typeface="Montserrat" panose="00000500000000000000" pitchFamily="2" charset="0"/>
            </a:endParaRPr>
          </a:p>
        </p:txBody>
      </p:sp>
      <p:pic>
        <p:nvPicPr>
          <p:cNvPr id="22" name="Graphic 21" descr="Drama with solid fill">
            <a:extLst>
              <a:ext uri="{FF2B5EF4-FFF2-40B4-BE49-F238E27FC236}">
                <a16:creationId xmlns:a16="http://schemas.microsoft.com/office/drawing/2014/main" id="{49A1A8AE-32A5-6DE9-6743-4602F3F9781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764575" y="435205"/>
            <a:ext cx="705050" cy="705050"/>
          </a:xfrm>
          <a:prstGeom prst="rect">
            <a:avLst/>
          </a:prstGeom>
        </p:spPr>
      </p:pic>
      <p:pic>
        <p:nvPicPr>
          <p:cNvPr id="27" name="Graphic 26" descr="Martial Arts with solid fill">
            <a:extLst>
              <a:ext uri="{FF2B5EF4-FFF2-40B4-BE49-F238E27FC236}">
                <a16:creationId xmlns:a16="http://schemas.microsoft.com/office/drawing/2014/main" id="{F623CD95-FA74-3FB7-AA60-EBB83DD2B8A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8767879" y="3606331"/>
            <a:ext cx="914400" cy="914400"/>
          </a:xfrm>
          <a:prstGeom prst="rect">
            <a:avLst/>
          </a:prstGeom>
        </p:spPr>
      </p:pic>
      <p:grpSp>
        <p:nvGrpSpPr>
          <p:cNvPr id="41" name="Group 40">
            <a:extLst>
              <a:ext uri="{FF2B5EF4-FFF2-40B4-BE49-F238E27FC236}">
                <a16:creationId xmlns:a16="http://schemas.microsoft.com/office/drawing/2014/main" id="{DE4A0218-1B05-5F39-C768-0DCA182CE76A}"/>
              </a:ext>
            </a:extLst>
          </p:cNvPr>
          <p:cNvGrpSpPr/>
          <p:nvPr/>
        </p:nvGrpSpPr>
        <p:grpSpPr>
          <a:xfrm>
            <a:off x="351093" y="1575461"/>
            <a:ext cx="3763707" cy="421200"/>
            <a:chOff x="1" y="413599"/>
            <a:chExt cx="3763707" cy="421200"/>
          </a:xfrm>
        </p:grpSpPr>
        <p:sp>
          <p:nvSpPr>
            <p:cNvPr id="42" name="Rectangle: Rounded Corners 41">
              <a:extLst>
                <a:ext uri="{FF2B5EF4-FFF2-40B4-BE49-F238E27FC236}">
                  <a16:creationId xmlns:a16="http://schemas.microsoft.com/office/drawing/2014/main" id="{6E379DFB-79DA-98D6-8D44-E936BF87F9A2}"/>
                </a:ext>
              </a:extLst>
            </p:cNvPr>
            <p:cNvSpPr/>
            <p:nvPr/>
          </p:nvSpPr>
          <p:spPr>
            <a:xfrm>
              <a:off x="1" y="413599"/>
              <a:ext cx="3306508" cy="421200"/>
            </a:xfrm>
            <a:prstGeom prst="roundRect">
              <a:avLst/>
            </a:prstGeom>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txBody>
            <a:bodyPr/>
            <a:lstStyle/>
            <a:p>
              <a:endParaRPr lang="en-GB"/>
            </a:p>
          </p:txBody>
        </p:sp>
        <p:sp>
          <p:nvSpPr>
            <p:cNvPr id="43" name="Rectangle: Rounded Corners 4">
              <a:extLst>
                <a:ext uri="{FF2B5EF4-FFF2-40B4-BE49-F238E27FC236}">
                  <a16:creationId xmlns:a16="http://schemas.microsoft.com/office/drawing/2014/main" id="{13161717-2A96-3AE9-F86B-D8AC571FC533}"/>
                </a:ext>
              </a:extLst>
            </p:cNvPr>
            <p:cNvSpPr txBox="1"/>
            <p:nvPr/>
          </p:nvSpPr>
          <p:spPr>
            <a:xfrm>
              <a:off x="20561" y="434160"/>
              <a:ext cx="3743147"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pt-PT" sz="1600" kern="1200" dirty="0">
                  <a:solidFill>
                    <a:schemeClr val="tx1"/>
                  </a:solidFill>
                </a:rPr>
                <a:t>What are the most popular genres?</a:t>
              </a:r>
              <a:endParaRPr lang="en-US" sz="1600" kern="1200" dirty="0">
                <a:solidFill>
                  <a:schemeClr val="tx1"/>
                </a:solidFill>
              </a:endParaRPr>
            </a:p>
          </p:txBody>
        </p:sp>
      </p:grpSp>
      <p:pic>
        <p:nvPicPr>
          <p:cNvPr id="47" name="Graphic 46" descr="Clown with solid fill">
            <a:extLst>
              <a:ext uri="{FF2B5EF4-FFF2-40B4-BE49-F238E27FC236}">
                <a16:creationId xmlns:a16="http://schemas.microsoft.com/office/drawing/2014/main" id="{1787C993-E2DF-C81B-43CB-BFBFED92575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060037" y="2700589"/>
            <a:ext cx="914400" cy="914400"/>
          </a:xfrm>
          <a:prstGeom prst="rect">
            <a:avLst/>
          </a:prstGeom>
        </p:spPr>
      </p:pic>
      <p:pic>
        <p:nvPicPr>
          <p:cNvPr id="49" name="Graphic 48" descr="Zombie with solid fill">
            <a:extLst>
              <a:ext uri="{FF2B5EF4-FFF2-40B4-BE49-F238E27FC236}">
                <a16:creationId xmlns:a16="http://schemas.microsoft.com/office/drawing/2014/main" id="{78DCBA66-886C-49B7-E834-C7B0C3FA295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782162" y="4459339"/>
            <a:ext cx="914400" cy="914400"/>
          </a:xfrm>
          <a:prstGeom prst="rect">
            <a:avLst/>
          </a:prstGeom>
        </p:spPr>
      </p:pic>
      <p:pic>
        <p:nvPicPr>
          <p:cNvPr id="51" name="Picture 50">
            <a:extLst>
              <a:ext uri="{FF2B5EF4-FFF2-40B4-BE49-F238E27FC236}">
                <a16:creationId xmlns:a16="http://schemas.microsoft.com/office/drawing/2014/main" id="{FD43CFF6-1627-4081-C178-7EB023B9DA17}"/>
              </a:ext>
            </a:extLst>
          </p:cNvPr>
          <p:cNvPicPr>
            <a:picLocks noChangeAspect="1"/>
          </p:cNvPicPr>
          <p:nvPr/>
        </p:nvPicPr>
        <p:blipFill>
          <a:blip r:embed="rId10">
            <a:clrChange>
              <a:clrFrom>
                <a:srgbClr val="FFFFFF"/>
              </a:clrFrom>
              <a:clrTo>
                <a:srgbClr val="FFFFFF">
                  <a:alpha val="0"/>
                </a:srgbClr>
              </a:clrTo>
            </a:clrChange>
          </a:blip>
          <a:stretch>
            <a:fillRect/>
          </a:stretch>
        </p:blipFill>
        <p:spPr>
          <a:xfrm>
            <a:off x="135660" y="2027898"/>
            <a:ext cx="8096559" cy="4830101"/>
          </a:xfrm>
          <a:prstGeom prst="rect">
            <a:avLst/>
          </a:prstGeom>
        </p:spPr>
      </p:pic>
    </p:spTree>
    <p:extLst>
      <p:ext uri="{BB962C8B-B14F-4D97-AF65-F5344CB8AC3E}">
        <p14:creationId xmlns:p14="http://schemas.microsoft.com/office/powerpoint/2010/main" val="4127195752"/>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762D1BD-08ED-95F3-0119-F23D0DFF974E}"/>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687A8C8E-0EA6-ED24-4C99-9A6056EB09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a:extLst>
              <a:ext uri="{FF2B5EF4-FFF2-40B4-BE49-F238E27FC236}">
                <a16:creationId xmlns:a16="http://schemas.microsoft.com/office/drawing/2014/main" id="{AFF7A9EE-31C6-7AB5-E566-540137C3B3F5}"/>
              </a:ext>
            </a:extLst>
          </p:cNvPr>
          <p:cNvSpPr>
            <a:spLocks noGrp="1"/>
          </p:cNvSpPr>
          <p:nvPr>
            <p:ph idx="1"/>
          </p:nvPr>
        </p:nvSpPr>
        <p:spPr>
          <a:xfrm>
            <a:off x="7553256" y="2199229"/>
            <a:ext cx="4258046" cy="4143820"/>
          </a:xfrm>
        </p:spPr>
        <p:txBody>
          <a:bodyPr>
            <a:normAutofit/>
          </a:bodyPr>
          <a:lstStyle/>
          <a:p>
            <a:pPr marL="0" indent="0">
              <a:buNone/>
            </a:pPr>
            <a:r>
              <a:rPr lang="en-US" sz="2000" dirty="0">
                <a:latin typeface="Montserrat" panose="00000500000000000000" pitchFamily="2" charset="0"/>
              </a:rPr>
              <a:t> Followed by:</a:t>
            </a:r>
          </a:p>
          <a:p>
            <a:pPr marL="0" indent="0">
              <a:buNone/>
            </a:pPr>
            <a:endParaRPr lang="en-US" sz="2000" dirty="0">
              <a:latin typeface="Montserrat" panose="00000500000000000000" pitchFamily="2" charset="0"/>
            </a:endParaRPr>
          </a:p>
          <a:p>
            <a:pPr>
              <a:buFontTx/>
              <a:buChar char="-"/>
            </a:pPr>
            <a:r>
              <a:rPr lang="en-US" sz="2000" dirty="0">
                <a:latin typeface="Montserrat" panose="00000500000000000000" pitchFamily="2" charset="0"/>
              </a:rPr>
              <a:t>Documentary </a:t>
            </a:r>
          </a:p>
          <a:p>
            <a:pPr>
              <a:buFontTx/>
              <a:buChar char="-"/>
            </a:pPr>
            <a:endParaRPr lang="en-US" sz="2000" dirty="0">
              <a:latin typeface="Montserrat" panose="00000500000000000000" pitchFamily="2" charset="0"/>
            </a:endParaRPr>
          </a:p>
          <a:p>
            <a:pPr>
              <a:buFontTx/>
              <a:buChar char="-"/>
            </a:pPr>
            <a:r>
              <a:rPr lang="en-US" sz="2000" dirty="0">
                <a:latin typeface="Montserrat" panose="00000500000000000000" pitchFamily="2" charset="0"/>
              </a:rPr>
              <a:t>War</a:t>
            </a:r>
          </a:p>
          <a:p>
            <a:pPr>
              <a:buFontTx/>
              <a:buChar char="-"/>
            </a:pPr>
            <a:endParaRPr lang="en-US" sz="2000" dirty="0">
              <a:latin typeface="Montserrat" panose="00000500000000000000" pitchFamily="2" charset="0"/>
            </a:endParaRPr>
          </a:p>
          <a:p>
            <a:pPr>
              <a:buFontTx/>
              <a:buChar char="-"/>
            </a:pPr>
            <a:r>
              <a:rPr lang="en-US" sz="2000" dirty="0">
                <a:latin typeface="Montserrat" panose="00000500000000000000" pitchFamily="2" charset="0"/>
              </a:rPr>
              <a:t>Drama</a:t>
            </a:r>
          </a:p>
        </p:txBody>
      </p:sp>
      <p:grpSp>
        <p:nvGrpSpPr>
          <p:cNvPr id="28" name="Group 27">
            <a:extLst>
              <a:ext uri="{FF2B5EF4-FFF2-40B4-BE49-F238E27FC236}">
                <a16:creationId xmlns:a16="http://schemas.microsoft.com/office/drawing/2014/main" id="{BB35B875-836F-50A5-8510-E0A0C94495E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7F67D12A-7AE0-0715-C3FD-5E4211E18D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A84276E-DDF9-F4B6-A36E-65857CDC3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B5D20D54-8011-39F5-F44C-747ED360C0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Rounded Corners 4">
            <a:extLst>
              <a:ext uri="{FF2B5EF4-FFF2-40B4-BE49-F238E27FC236}">
                <a16:creationId xmlns:a16="http://schemas.microsoft.com/office/drawing/2014/main" id="{AF9173B3-3C84-2C49-A983-62B6C3AB2DFA}"/>
              </a:ext>
            </a:extLst>
          </p:cNvPr>
          <p:cNvSpPr txBox="1"/>
          <p:nvPr/>
        </p:nvSpPr>
        <p:spPr>
          <a:xfrm>
            <a:off x="351092" y="335010"/>
            <a:ext cx="10429201"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3200" kern="1200" dirty="0">
                <a:solidFill>
                  <a:schemeClr val="lt1"/>
                </a:solidFill>
                <a:latin typeface="Montserrat" panose="00000500000000000000" pitchFamily="2" charset="0"/>
              </a:rPr>
              <a:t>Film-Noir is the best-rated genre</a:t>
            </a:r>
            <a:endParaRPr lang="en-GB" sz="3200" kern="1200" dirty="0">
              <a:solidFill>
                <a:schemeClr val="lt1"/>
              </a:solidFill>
              <a:latin typeface="Montserrat" panose="00000500000000000000" pitchFamily="2" charset="0"/>
            </a:endParaRPr>
          </a:p>
        </p:txBody>
      </p:sp>
      <p:pic>
        <p:nvPicPr>
          <p:cNvPr id="6" name="Graphic 5" descr="Conductor male with solid fill">
            <a:extLst>
              <a:ext uri="{FF2B5EF4-FFF2-40B4-BE49-F238E27FC236}">
                <a16:creationId xmlns:a16="http://schemas.microsoft.com/office/drawing/2014/main" id="{898BE831-8938-2F4C-FE42-5648EF5D986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011806" y="7000324"/>
            <a:ext cx="670473" cy="670473"/>
          </a:xfrm>
          <a:prstGeom prst="rect">
            <a:avLst/>
          </a:prstGeom>
        </p:spPr>
      </p:pic>
      <p:pic>
        <p:nvPicPr>
          <p:cNvPr id="9" name="Graphic 8" descr="Theatre with solid fill">
            <a:extLst>
              <a:ext uri="{FF2B5EF4-FFF2-40B4-BE49-F238E27FC236}">
                <a16:creationId xmlns:a16="http://schemas.microsoft.com/office/drawing/2014/main" id="{1D2378C7-A244-B714-0DF6-6E2B2F19035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57810" y="6918304"/>
            <a:ext cx="834514" cy="834514"/>
          </a:xfrm>
          <a:prstGeom prst="rect">
            <a:avLst/>
          </a:prstGeom>
        </p:spPr>
      </p:pic>
      <p:pic>
        <p:nvPicPr>
          <p:cNvPr id="11" name="Graphic 10" descr="Video camera with solid fill">
            <a:extLst>
              <a:ext uri="{FF2B5EF4-FFF2-40B4-BE49-F238E27FC236}">
                <a16:creationId xmlns:a16="http://schemas.microsoft.com/office/drawing/2014/main" id="{F6C1546A-3912-A088-E645-9DD05A79E25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780653" y="2767369"/>
            <a:ext cx="777638" cy="777638"/>
          </a:xfrm>
          <a:prstGeom prst="rect">
            <a:avLst/>
          </a:prstGeom>
        </p:spPr>
      </p:pic>
      <p:grpSp>
        <p:nvGrpSpPr>
          <p:cNvPr id="13" name="Group 12">
            <a:extLst>
              <a:ext uri="{FF2B5EF4-FFF2-40B4-BE49-F238E27FC236}">
                <a16:creationId xmlns:a16="http://schemas.microsoft.com/office/drawing/2014/main" id="{86411F72-C588-D372-6C32-F035578766BA}"/>
              </a:ext>
            </a:extLst>
          </p:cNvPr>
          <p:cNvGrpSpPr/>
          <p:nvPr/>
        </p:nvGrpSpPr>
        <p:grpSpPr>
          <a:xfrm>
            <a:off x="351093" y="1575461"/>
            <a:ext cx="3941507" cy="421200"/>
            <a:chOff x="1" y="880879"/>
            <a:chExt cx="3941507" cy="421200"/>
          </a:xfrm>
        </p:grpSpPr>
        <p:sp>
          <p:nvSpPr>
            <p:cNvPr id="14" name="Rectangle: Rounded Corners 13">
              <a:extLst>
                <a:ext uri="{FF2B5EF4-FFF2-40B4-BE49-F238E27FC236}">
                  <a16:creationId xmlns:a16="http://schemas.microsoft.com/office/drawing/2014/main" id="{CB68DC5B-CE40-59CD-C218-8E027DCDB52D}"/>
                </a:ext>
              </a:extLst>
            </p:cNvPr>
            <p:cNvSpPr/>
            <p:nvPr/>
          </p:nvSpPr>
          <p:spPr>
            <a:xfrm>
              <a:off x="1" y="880879"/>
              <a:ext cx="3331908" cy="421200"/>
            </a:xfrm>
            <a:prstGeom prst="roundRect">
              <a:avLst/>
            </a:prstGeom>
          </p:spPr>
          <p:style>
            <a:lnRef idx="0">
              <a:schemeClr val="lt1">
                <a:hueOff val="0"/>
                <a:satOff val="0"/>
                <a:lumOff val="0"/>
                <a:alphaOff val="0"/>
              </a:schemeClr>
            </a:lnRef>
            <a:fillRef idx="3">
              <a:schemeClr val="accent5">
                <a:hueOff val="478245"/>
                <a:satOff val="-7716"/>
                <a:lumOff val="675"/>
                <a:alphaOff val="0"/>
              </a:schemeClr>
            </a:fillRef>
            <a:effectRef idx="2">
              <a:schemeClr val="accent5">
                <a:hueOff val="478245"/>
                <a:satOff val="-7716"/>
                <a:lumOff val="675"/>
                <a:alphaOff val="0"/>
              </a:schemeClr>
            </a:effectRef>
            <a:fontRef idx="minor">
              <a:schemeClr val="lt1"/>
            </a:fontRef>
          </p:style>
          <p:txBody>
            <a:bodyPr/>
            <a:lstStyle/>
            <a:p>
              <a:endParaRPr lang="en-GB"/>
            </a:p>
          </p:txBody>
        </p:sp>
        <p:sp>
          <p:nvSpPr>
            <p:cNvPr id="15" name="Rectangle: Rounded Corners 4">
              <a:extLst>
                <a:ext uri="{FF2B5EF4-FFF2-40B4-BE49-F238E27FC236}">
                  <a16:creationId xmlns:a16="http://schemas.microsoft.com/office/drawing/2014/main" id="{714B9D6C-5EDB-313A-252A-810B14357FA3}"/>
                </a:ext>
              </a:extLst>
            </p:cNvPr>
            <p:cNvSpPr txBox="1"/>
            <p:nvPr/>
          </p:nvSpPr>
          <p:spPr>
            <a:xfrm>
              <a:off x="20561" y="901440"/>
              <a:ext cx="3920947"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pt-PT" sz="1600" kern="1200" dirty="0">
                  <a:solidFill>
                    <a:schemeClr val="tx1"/>
                  </a:solidFill>
                </a:rPr>
                <a:t>What are the highest-rated genres?</a:t>
              </a:r>
              <a:endParaRPr lang="en-US" sz="1600" kern="1200" dirty="0">
                <a:solidFill>
                  <a:schemeClr val="tx1"/>
                </a:solidFill>
              </a:endParaRPr>
            </a:p>
          </p:txBody>
        </p:sp>
      </p:grpSp>
      <p:pic>
        <p:nvPicPr>
          <p:cNvPr id="19" name="Graphic 18" descr="Detective female with solid fill">
            <a:extLst>
              <a:ext uri="{FF2B5EF4-FFF2-40B4-BE49-F238E27FC236}">
                <a16:creationId xmlns:a16="http://schemas.microsoft.com/office/drawing/2014/main" id="{388CDEFE-2875-A21B-8E94-70EB1A1799F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1117100" y="456897"/>
            <a:ext cx="661665" cy="661665"/>
          </a:xfrm>
          <a:prstGeom prst="rect">
            <a:avLst/>
          </a:prstGeom>
        </p:spPr>
      </p:pic>
      <p:pic>
        <p:nvPicPr>
          <p:cNvPr id="21" name="Graphic 20" descr="Fencing with solid fill">
            <a:extLst>
              <a:ext uri="{FF2B5EF4-FFF2-40B4-BE49-F238E27FC236}">
                <a16:creationId xmlns:a16="http://schemas.microsoft.com/office/drawing/2014/main" id="{A601008A-29F7-430D-84D8-71026CDD894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517048" y="3645427"/>
            <a:ext cx="670474" cy="670474"/>
          </a:xfrm>
          <a:prstGeom prst="rect">
            <a:avLst/>
          </a:prstGeom>
        </p:spPr>
      </p:pic>
      <p:pic>
        <p:nvPicPr>
          <p:cNvPr id="23" name="Graphic 22" descr="Drama with solid fill">
            <a:extLst>
              <a:ext uri="{FF2B5EF4-FFF2-40B4-BE49-F238E27FC236}">
                <a16:creationId xmlns:a16="http://schemas.microsoft.com/office/drawing/2014/main" id="{87FCA1CE-DEB4-1588-D3C5-2B1531DD0AFD}"/>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8852023" y="4481569"/>
            <a:ext cx="670475" cy="670475"/>
          </a:xfrm>
          <a:prstGeom prst="rect">
            <a:avLst/>
          </a:prstGeom>
        </p:spPr>
      </p:pic>
      <p:pic>
        <p:nvPicPr>
          <p:cNvPr id="32" name="Picture 31">
            <a:extLst>
              <a:ext uri="{FF2B5EF4-FFF2-40B4-BE49-F238E27FC236}">
                <a16:creationId xmlns:a16="http://schemas.microsoft.com/office/drawing/2014/main" id="{7CC4FBCD-A7A0-0775-CEFA-D66DAEF61AA7}"/>
              </a:ext>
            </a:extLst>
          </p:cNvPr>
          <p:cNvPicPr>
            <a:picLocks noChangeAspect="1"/>
          </p:cNvPicPr>
          <p:nvPr/>
        </p:nvPicPr>
        <p:blipFill>
          <a:blip r:embed="rId14"/>
          <a:stretch>
            <a:fillRect/>
          </a:stretch>
        </p:blipFill>
        <p:spPr>
          <a:xfrm>
            <a:off x="247648" y="2199229"/>
            <a:ext cx="6946168" cy="4143821"/>
          </a:xfrm>
          <a:prstGeom prst="rect">
            <a:avLst/>
          </a:prstGeom>
        </p:spPr>
      </p:pic>
    </p:spTree>
    <p:extLst>
      <p:ext uri="{BB962C8B-B14F-4D97-AF65-F5344CB8AC3E}">
        <p14:creationId xmlns:p14="http://schemas.microsoft.com/office/powerpoint/2010/main" val="2712879693"/>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0E30CB9-0D94-E7C9-7827-B88DA27F621A}"/>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F231A314-D3BE-C260-7F13-7AA32C9507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72850521-E663-911F-3560-0641389EB5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E8B71530-8F20-E6E6-D070-ED70D22107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531E4930-4266-55E2-CABD-B26C2F3C6E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B1E1FB63-4BC9-54BA-7388-35D4F7690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D6D5BAA8-6E5A-A206-F550-296F528F1115}"/>
              </a:ext>
            </a:extLst>
          </p:cNvPr>
          <p:cNvSpPr>
            <a:spLocks noGrp="1"/>
          </p:cNvSpPr>
          <p:nvPr>
            <p:ph idx="1"/>
          </p:nvPr>
        </p:nvSpPr>
        <p:spPr>
          <a:xfrm>
            <a:off x="8162280" y="2199229"/>
            <a:ext cx="3853083" cy="4143820"/>
          </a:xfrm>
        </p:spPr>
        <p:txBody>
          <a:bodyPr>
            <a:normAutofit lnSpcReduction="10000"/>
          </a:bodyPr>
          <a:lstStyle/>
          <a:p>
            <a:pPr marL="0" indent="0" algn="just">
              <a:buNone/>
            </a:pPr>
            <a:r>
              <a:rPr lang="en-US" sz="2000" b="1" dirty="0">
                <a:latin typeface="Montserrat" panose="00000500000000000000" pitchFamily="2" charset="0"/>
              </a:rPr>
              <a:t>Drama</a:t>
            </a:r>
            <a:r>
              <a:rPr lang="en-US" sz="2000" dirty="0">
                <a:latin typeface="Montserrat" panose="00000500000000000000" pitchFamily="2" charset="0"/>
              </a:rPr>
              <a:t>, </a:t>
            </a:r>
            <a:r>
              <a:rPr lang="en-US" sz="2000" b="1" dirty="0">
                <a:latin typeface="Montserrat" panose="00000500000000000000" pitchFamily="2" charset="0"/>
              </a:rPr>
              <a:t>Comedy</a:t>
            </a:r>
            <a:r>
              <a:rPr lang="en-US" sz="2000" dirty="0">
                <a:latin typeface="Montserrat" panose="00000500000000000000" pitchFamily="2" charset="0"/>
              </a:rPr>
              <a:t>, </a:t>
            </a:r>
            <a:r>
              <a:rPr lang="en-US" sz="2000" b="1" dirty="0">
                <a:latin typeface="Montserrat" panose="00000500000000000000" pitchFamily="2" charset="0"/>
              </a:rPr>
              <a:t>Action</a:t>
            </a:r>
            <a:r>
              <a:rPr lang="en-US" sz="2000" dirty="0">
                <a:latin typeface="Montserrat" panose="00000500000000000000" pitchFamily="2" charset="0"/>
              </a:rPr>
              <a:t>, and </a:t>
            </a:r>
            <a:r>
              <a:rPr lang="en-US" sz="2000" b="1" dirty="0">
                <a:latin typeface="Montserrat" panose="00000500000000000000" pitchFamily="2" charset="0"/>
              </a:rPr>
              <a:t>Thriller</a:t>
            </a:r>
            <a:r>
              <a:rPr lang="en-US" sz="2000" dirty="0">
                <a:latin typeface="Montserrat" panose="00000500000000000000" pitchFamily="2" charset="0"/>
              </a:rPr>
              <a:t> attract the </a:t>
            </a:r>
            <a:r>
              <a:rPr lang="en-US" sz="2000" b="1" dirty="0">
                <a:latin typeface="Montserrat" panose="00000500000000000000" pitchFamily="2" charset="0"/>
              </a:rPr>
              <a:t>largest audiences</a:t>
            </a:r>
            <a:r>
              <a:rPr lang="en-US" sz="2000" dirty="0">
                <a:latin typeface="Montserrat" panose="00000500000000000000" pitchFamily="2" charset="0"/>
              </a:rPr>
              <a:t>, but have </a:t>
            </a:r>
            <a:r>
              <a:rPr lang="en-US" sz="2000" b="1" dirty="0">
                <a:latin typeface="Montserrat" panose="00000500000000000000" pitchFamily="2" charset="0"/>
              </a:rPr>
              <a:t>mixed</a:t>
            </a:r>
            <a:r>
              <a:rPr lang="en-US" sz="2000" dirty="0">
                <a:latin typeface="Montserrat" panose="00000500000000000000" pitchFamily="2" charset="0"/>
              </a:rPr>
              <a:t> audience perception (~3)</a:t>
            </a:r>
          </a:p>
          <a:p>
            <a:pPr marL="0" indent="0" algn="just">
              <a:buNone/>
            </a:pPr>
            <a:endParaRPr lang="en-US" sz="2000" dirty="0">
              <a:latin typeface="Montserrat" panose="00000500000000000000" pitchFamily="2" charset="0"/>
            </a:endParaRPr>
          </a:p>
          <a:p>
            <a:pPr marL="0" indent="0" algn="just">
              <a:buNone/>
            </a:pPr>
            <a:r>
              <a:rPr lang="en-US" sz="2000" b="1" dirty="0">
                <a:latin typeface="Montserrat" panose="00000500000000000000" pitchFamily="2" charset="0"/>
              </a:rPr>
              <a:t>Film-Noir</a:t>
            </a:r>
            <a:r>
              <a:rPr lang="en-US" sz="2000" dirty="0">
                <a:latin typeface="Montserrat" panose="00000500000000000000" pitchFamily="2" charset="0"/>
              </a:rPr>
              <a:t>, </a:t>
            </a:r>
            <a:r>
              <a:rPr lang="en-US" sz="2000" b="1" dirty="0">
                <a:latin typeface="Montserrat" panose="00000500000000000000" pitchFamily="2" charset="0"/>
              </a:rPr>
              <a:t>Documentary</a:t>
            </a:r>
            <a:r>
              <a:rPr lang="en-US" sz="2000" dirty="0">
                <a:latin typeface="Montserrat" panose="00000500000000000000" pitchFamily="2" charset="0"/>
              </a:rPr>
              <a:t> and </a:t>
            </a:r>
            <a:r>
              <a:rPr lang="en-US" sz="2000" b="1" dirty="0">
                <a:latin typeface="Montserrat" panose="00000500000000000000" pitchFamily="2" charset="0"/>
              </a:rPr>
              <a:t>IMAX</a:t>
            </a:r>
            <a:r>
              <a:rPr lang="en-US" sz="2000" dirty="0">
                <a:latin typeface="Montserrat" panose="00000500000000000000" pitchFamily="2" charset="0"/>
              </a:rPr>
              <a:t> receive </a:t>
            </a:r>
            <a:r>
              <a:rPr lang="en-US" sz="2000" b="1" dirty="0">
                <a:latin typeface="Montserrat" panose="00000500000000000000" pitchFamily="2" charset="0"/>
              </a:rPr>
              <a:t>fewer ratings</a:t>
            </a:r>
            <a:r>
              <a:rPr lang="en-US" sz="2000" dirty="0">
                <a:latin typeface="Montserrat" panose="00000500000000000000" pitchFamily="2" charset="0"/>
              </a:rPr>
              <a:t>, but have </a:t>
            </a:r>
            <a:r>
              <a:rPr lang="en-US" sz="2000" b="1" dirty="0">
                <a:latin typeface="Montserrat" panose="00000500000000000000" pitchFamily="2" charset="0"/>
              </a:rPr>
              <a:t>higher average scores</a:t>
            </a:r>
          </a:p>
          <a:p>
            <a:pPr marL="0" indent="0" algn="just">
              <a:buNone/>
            </a:pPr>
            <a:endParaRPr lang="en-US" sz="2000" b="1" dirty="0">
              <a:latin typeface="Montserrat" panose="00000500000000000000" pitchFamily="2" charset="0"/>
            </a:endParaRPr>
          </a:p>
          <a:p>
            <a:pPr marL="0" indent="0" algn="just">
              <a:buNone/>
            </a:pPr>
            <a:r>
              <a:rPr lang="en-US" sz="2000" b="1" dirty="0">
                <a:latin typeface="Montserrat" panose="00000500000000000000" pitchFamily="2" charset="0"/>
              </a:rPr>
              <a:t>Niche genres</a:t>
            </a:r>
            <a:r>
              <a:rPr lang="en-US" sz="2000" dirty="0">
                <a:latin typeface="Montserrat" panose="00000500000000000000" pitchFamily="2" charset="0"/>
              </a:rPr>
              <a:t> tend to deliver </a:t>
            </a:r>
            <a:r>
              <a:rPr lang="en-US" sz="2000" b="1" dirty="0">
                <a:latin typeface="Montserrat" panose="00000500000000000000" pitchFamily="2" charset="0"/>
              </a:rPr>
              <a:t>higher viewer satisfaction</a:t>
            </a:r>
          </a:p>
        </p:txBody>
      </p:sp>
      <p:sp>
        <p:nvSpPr>
          <p:cNvPr id="18" name="Rectangle: Rounded Corners 4">
            <a:extLst>
              <a:ext uri="{FF2B5EF4-FFF2-40B4-BE49-F238E27FC236}">
                <a16:creationId xmlns:a16="http://schemas.microsoft.com/office/drawing/2014/main" id="{16DD9508-2B7F-D851-A0C4-98ED8E5B74B6}"/>
              </a:ext>
            </a:extLst>
          </p:cNvPr>
          <p:cNvSpPr txBox="1"/>
          <p:nvPr/>
        </p:nvSpPr>
        <p:spPr>
          <a:xfrm>
            <a:off x="351092" y="335010"/>
            <a:ext cx="10429201"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3200" kern="1200" dirty="0">
                <a:solidFill>
                  <a:schemeClr val="lt1"/>
                </a:solidFill>
                <a:latin typeface="Montserrat" panose="00000500000000000000" pitchFamily="2" charset="0"/>
              </a:rPr>
              <a:t>Popular genres are not necessarily the best rated</a:t>
            </a:r>
            <a:endParaRPr lang="en-GB" sz="3200" kern="1200" dirty="0">
              <a:solidFill>
                <a:schemeClr val="lt1"/>
              </a:solidFill>
              <a:latin typeface="Montserrat" panose="00000500000000000000" pitchFamily="2" charset="0"/>
            </a:endParaRPr>
          </a:p>
        </p:txBody>
      </p:sp>
      <p:grpSp>
        <p:nvGrpSpPr>
          <p:cNvPr id="2" name="Group 1">
            <a:extLst>
              <a:ext uri="{FF2B5EF4-FFF2-40B4-BE49-F238E27FC236}">
                <a16:creationId xmlns:a16="http://schemas.microsoft.com/office/drawing/2014/main" id="{5E2DB323-BDE9-58BB-98D6-781F5A1F2E22}"/>
              </a:ext>
            </a:extLst>
          </p:cNvPr>
          <p:cNvGrpSpPr/>
          <p:nvPr/>
        </p:nvGrpSpPr>
        <p:grpSpPr>
          <a:xfrm>
            <a:off x="351093" y="1575461"/>
            <a:ext cx="5186107" cy="421200"/>
            <a:chOff x="1" y="1348159"/>
            <a:chExt cx="5186107" cy="421200"/>
          </a:xfrm>
        </p:grpSpPr>
        <p:sp>
          <p:nvSpPr>
            <p:cNvPr id="3" name="Rectangle: Rounded Corners 2">
              <a:extLst>
                <a:ext uri="{FF2B5EF4-FFF2-40B4-BE49-F238E27FC236}">
                  <a16:creationId xmlns:a16="http://schemas.microsoft.com/office/drawing/2014/main" id="{CF5155B8-F2C4-63A0-F0D2-67D54C5FC823}"/>
                </a:ext>
              </a:extLst>
            </p:cNvPr>
            <p:cNvSpPr/>
            <p:nvPr/>
          </p:nvSpPr>
          <p:spPr>
            <a:xfrm>
              <a:off x="1" y="1348159"/>
              <a:ext cx="5084508" cy="421200"/>
            </a:xfrm>
            <a:prstGeom prst="roundRect">
              <a:avLst/>
            </a:prstGeom>
          </p:spPr>
          <p:style>
            <a:lnRef idx="0">
              <a:schemeClr val="lt1">
                <a:hueOff val="0"/>
                <a:satOff val="0"/>
                <a:lumOff val="0"/>
                <a:alphaOff val="0"/>
              </a:schemeClr>
            </a:lnRef>
            <a:fillRef idx="3">
              <a:schemeClr val="accent5">
                <a:hueOff val="956491"/>
                <a:satOff val="-15431"/>
                <a:lumOff val="1351"/>
                <a:alphaOff val="0"/>
              </a:schemeClr>
            </a:fillRef>
            <a:effectRef idx="2">
              <a:schemeClr val="accent5">
                <a:hueOff val="956491"/>
                <a:satOff val="-15431"/>
                <a:lumOff val="1351"/>
                <a:alphaOff val="0"/>
              </a:schemeClr>
            </a:effectRef>
            <a:fontRef idx="minor">
              <a:schemeClr val="lt1"/>
            </a:fontRef>
          </p:style>
          <p:txBody>
            <a:bodyPr/>
            <a:lstStyle/>
            <a:p>
              <a:endParaRPr lang="en-GB"/>
            </a:p>
          </p:txBody>
        </p:sp>
        <p:sp>
          <p:nvSpPr>
            <p:cNvPr id="4" name="Rectangle: Rounded Corners 4">
              <a:extLst>
                <a:ext uri="{FF2B5EF4-FFF2-40B4-BE49-F238E27FC236}">
                  <a16:creationId xmlns:a16="http://schemas.microsoft.com/office/drawing/2014/main" id="{D6E6522A-F4E6-ED74-A235-212D37943B3D}"/>
                </a:ext>
              </a:extLst>
            </p:cNvPr>
            <p:cNvSpPr txBox="1"/>
            <p:nvPr/>
          </p:nvSpPr>
          <p:spPr>
            <a:xfrm>
              <a:off x="20561" y="1368720"/>
              <a:ext cx="5165547"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pt-PT" sz="1600" kern="1200" dirty="0">
                  <a:solidFill>
                    <a:schemeClr val="tx1"/>
                  </a:solidFill>
                </a:rPr>
                <a:t>What is the relationship between popularity and quality?</a:t>
              </a:r>
              <a:endParaRPr lang="en-US" sz="1600" kern="1200" dirty="0">
                <a:solidFill>
                  <a:schemeClr val="tx1"/>
                </a:solidFill>
              </a:endParaRPr>
            </a:p>
          </p:txBody>
        </p:sp>
      </p:grpSp>
      <p:pic>
        <p:nvPicPr>
          <p:cNvPr id="11" name="Picture 10">
            <a:extLst>
              <a:ext uri="{FF2B5EF4-FFF2-40B4-BE49-F238E27FC236}">
                <a16:creationId xmlns:a16="http://schemas.microsoft.com/office/drawing/2014/main" id="{9A5A3103-3E73-789B-E4E6-3F3224FD18A5}"/>
              </a:ext>
            </a:extLst>
          </p:cNvPr>
          <p:cNvPicPr>
            <a:picLocks noChangeAspect="1"/>
          </p:cNvPicPr>
          <p:nvPr/>
        </p:nvPicPr>
        <p:blipFill>
          <a:blip r:embed="rId2"/>
          <a:stretch>
            <a:fillRect/>
          </a:stretch>
        </p:blipFill>
        <p:spPr>
          <a:xfrm>
            <a:off x="254002" y="2105904"/>
            <a:ext cx="7809242" cy="4663414"/>
          </a:xfrm>
          <a:prstGeom prst="rect">
            <a:avLst/>
          </a:prstGeom>
        </p:spPr>
      </p:pic>
    </p:spTree>
    <p:extLst>
      <p:ext uri="{BB962C8B-B14F-4D97-AF65-F5344CB8AC3E}">
        <p14:creationId xmlns:p14="http://schemas.microsoft.com/office/powerpoint/2010/main" val="1410827444"/>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457AE85-03A0-55AF-D98F-E97068742441}"/>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4086B0A-0B3D-C6E0-C4BA-151BFABC5E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BD934A15-D8A0-CDB9-14E7-5964C880851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E1CB6DA8-107C-F2BB-683A-6CECD1351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F8DB61DA-BD70-BA30-2988-AD5C530B2C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EA2CBE4D-8020-C134-44E3-F92AF0BC9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DE93B0FC-EC88-1018-8085-C1CC443E1A19}"/>
              </a:ext>
            </a:extLst>
          </p:cNvPr>
          <p:cNvSpPr>
            <a:spLocks noGrp="1"/>
          </p:cNvSpPr>
          <p:nvPr>
            <p:ph idx="1"/>
          </p:nvPr>
        </p:nvSpPr>
        <p:spPr>
          <a:xfrm>
            <a:off x="7515156" y="2199229"/>
            <a:ext cx="4448244" cy="4143820"/>
          </a:xfrm>
        </p:spPr>
        <p:txBody>
          <a:bodyPr>
            <a:normAutofit/>
          </a:bodyPr>
          <a:lstStyle/>
          <a:p>
            <a:pPr marL="0" indent="0" algn="just">
              <a:buNone/>
            </a:pPr>
            <a:r>
              <a:rPr lang="en-US" sz="2000" dirty="0">
                <a:latin typeface="Montserrat" panose="00000500000000000000" pitchFamily="2" charset="0"/>
              </a:rPr>
              <a:t>From the 1940s to 1970s, average ratings stabilized around 3.0-3.2.</a:t>
            </a:r>
          </a:p>
          <a:p>
            <a:pPr marL="0" indent="0" algn="just">
              <a:buNone/>
            </a:pPr>
            <a:endParaRPr lang="en-US" sz="2000" dirty="0">
              <a:latin typeface="Montserrat" panose="00000500000000000000" pitchFamily="2" charset="0"/>
            </a:endParaRPr>
          </a:p>
          <a:p>
            <a:pPr marL="0" indent="0" algn="just">
              <a:buNone/>
            </a:pPr>
            <a:r>
              <a:rPr lang="en-US" sz="2000" dirty="0">
                <a:latin typeface="Montserrat" panose="00000500000000000000" pitchFamily="2" charset="0"/>
              </a:rPr>
              <a:t>From the 1970s to 2000s, average ratings declined, potentially due to increased movie accessibility.</a:t>
            </a:r>
          </a:p>
          <a:p>
            <a:pPr marL="0" indent="0" algn="just">
              <a:buNone/>
            </a:pPr>
            <a:endParaRPr lang="en-US" sz="2000" dirty="0">
              <a:latin typeface="Montserrat" panose="00000500000000000000" pitchFamily="2" charset="0"/>
            </a:endParaRPr>
          </a:p>
          <a:p>
            <a:pPr marL="0" indent="0" algn="just">
              <a:buNone/>
            </a:pPr>
            <a:r>
              <a:rPr lang="en-US" sz="2000" dirty="0">
                <a:latin typeface="Montserrat" panose="00000500000000000000" pitchFamily="2" charset="0"/>
              </a:rPr>
              <a:t>In recent years, we see another </a:t>
            </a:r>
            <a:r>
              <a:rPr lang="en-US" sz="2000" b="1" dirty="0">
                <a:latin typeface="Montserrat" panose="00000500000000000000" pitchFamily="2" charset="0"/>
              </a:rPr>
              <a:t>decline</a:t>
            </a:r>
            <a:r>
              <a:rPr lang="en-US" sz="2000" dirty="0">
                <a:latin typeface="Montserrat" panose="00000500000000000000" pitchFamily="2" charset="0"/>
              </a:rPr>
              <a:t> coinciding with the </a:t>
            </a:r>
            <a:r>
              <a:rPr lang="en-US" sz="2000" b="1" dirty="0">
                <a:latin typeface="Montserrat" panose="00000500000000000000" pitchFamily="2" charset="0"/>
              </a:rPr>
              <a:t>COVID-19 times</a:t>
            </a:r>
            <a:r>
              <a:rPr lang="en-US" sz="2000" dirty="0">
                <a:latin typeface="Montserrat" panose="00000500000000000000" pitchFamily="2" charset="0"/>
              </a:rPr>
              <a:t> and the </a:t>
            </a:r>
            <a:r>
              <a:rPr lang="en-US" sz="2000" b="1" dirty="0">
                <a:latin typeface="Montserrat" panose="00000500000000000000" pitchFamily="2" charset="0"/>
              </a:rPr>
              <a:t>rise of streaming platforms</a:t>
            </a:r>
            <a:r>
              <a:rPr lang="en-US" sz="2000" dirty="0">
                <a:latin typeface="Montserrat" panose="00000500000000000000" pitchFamily="2" charset="0"/>
              </a:rPr>
              <a:t>.</a:t>
            </a:r>
          </a:p>
          <a:p>
            <a:pPr marL="0" indent="0" algn="just">
              <a:buNone/>
            </a:pPr>
            <a:endParaRPr lang="en-US" sz="2000" dirty="0">
              <a:latin typeface="Montserrat" panose="00000500000000000000" pitchFamily="2" charset="0"/>
            </a:endParaRPr>
          </a:p>
          <a:p>
            <a:pPr marL="0" indent="0" algn="just">
              <a:buNone/>
            </a:pPr>
            <a:endParaRPr lang="en-US" sz="2000" dirty="0">
              <a:latin typeface="Montserrat" panose="00000500000000000000" pitchFamily="2" charset="0"/>
            </a:endParaRPr>
          </a:p>
          <a:p>
            <a:pPr marL="0" indent="0" algn="just">
              <a:buNone/>
            </a:pPr>
            <a:endParaRPr lang="en-US" sz="2000" dirty="0">
              <a:latin typeface="Montserrat" panose="00000500000000000000" pitchFamily="2" charset="0"/>
            </a:endParaRPr>
          </a:p>
        </p:txBody>
      </p:sp>
      <p:sp>
        <p:nvSpPr>
          <p:cNvPr id="18" name="Rectangle: Rounded Corners 4">
            <a:extLst>
              <a:ext uri="{FF2B5EF4-FFF2-40B4-BE49-F238E27FC236}">
                <a16:creationId xmlns:a16="http://schemas.microsoft.com/office/drawing/2014/main" id="{153D0FC8-1CA2-D99D-80FF-C17F457A8E73}"/>
              </a:ext>
            </a:extLst>
          </p:cNvPr>
          <p:cNvSpPr txBox="1"/>
          <p:nvPr/>
        </p:nvSpPr>
        <p:spPr>
          <a:xfrm>
            <a:off x="351092" y="335010"/>
            <a:ext cx="10429201"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3200" kern="1200" dirty="0">
                <a:solidFill>
                  <a:schemeClr val="lt1"/>
                </a:solidFill>
                <a:latin typeface="Montserrat" panose="00000500000000000000" pitchFamily="2" charset="0"/>
              </a:rPr>
              <a:t>Quality suffered a decline in recent years</a:t>
            </a:r>
            <a:endParaRPr lang="en-US" sz="6600" kern="1200" dirty="0">
              <a:latin typeface="Montserrat" panose="00000500000000000000" pitchFamily="2" charset="0"/>
            </a:endParaRPr>
          </a:p>
        </p:txBody>
      </p:sp>
      <p:grpSp>
        <p:nvGrpSpPr>
          <p:cNvPr id="2" name="Group 1">
            <a:extLst>
              <a:ext uri="{FF2B5EF4-FFF2-40B4-BE49-F238E27FC236}">
                <a16:creationId xmlns:a16="http://schemas.microsoft.com/office/drawing/2014/main" id="{7D542D13-5586-35AA-EA1D-763B09027DED}"/>
              </a:ext>
            </a:extLst>
          </p:cNvPr>
          <p:cNvGrpSpPr/>
          <p:nvPr/>
        </p:nvGrpSpPr>
        <p:grpSpPr>
          <a:xfrm>
            <a:off x="351093" y="1575461"/>
            <a:ext cx="3077908" cy="421200"/>
            <a:chOff x="1" y="1815440"/>
            <a:chExt cx="3077908" cy="421200"/>
          </a:xfrm>
        </p:grpSpPr>
        <p:sp>
          <p:nvSpPr>
            <p:cNvPr id="3" name="Rectangle: Rounded Corners 2">
              <a:extLst>
                <a:ext uri="{FF2B5EF4-FFF2-40B4-BE49-F238E27FC236}">
                  <a16:creationId xmlns:a16="http://schemas.microsoft.com/office/drawing/2014/main" id="{5228CEF5-D8F0-F1C1-B2D9-DE9B80A33851}"/>
                </a:ext>
              </a:extLst>
            </p:cNvPr>
            <p:cNvSpPr/>
            <p:nvPr/>
          </p:nvSpPr>
          <p:spPr>
            <a:xfrm>
              <a:off x="1" y="1815440"/>
              <a:ext cx="3077908" cy="421200"/>
            </a:xfrm>
            <a:prstGeom prst="roundRect">
              <a:avLst/>
            </a:prstGeom>
          </p:spPr>
          <p:style>
            <a:lnRef idx="0">
              <a:schemeClr val="lt1">
                <a:hueOff val="0"/>
                <a:satOff val="0"/>
                <a:lumOff val="0"/>
                <a:alphaOff val="0"/>
              </a:schemeClr>
            </a:lnRef>
            <a:fillRef idx="3">
              <a:schemeClr val="accent5">
                <a:hueOff val="1434736"/>
                <a:satOff val="-23147"/>
                <a:lumOff val="2026"/>
                <a:alphaOff val="0"/>
              </a:schemeClr>
            </a:fillRef>
            <a:effectRef idx="2">
              <a:schemeClr val="accent5">
                <a:hueOff val="1434736"/>
                <a:satOff val="-23147"/>
                <a:lumOff val="2026"/>
                <a:alphaOff val="0"/>
              </a:schemeClr>
            </a:effectRef>
            <a:fontRef idx="minor">
              <a:schemeClr val="lt1"/>
            </a:fontRef>
          </p:style>
          <p:txBody>
            <a:bodyPr/>
            <a:lstStyle/>
            <a:p>
              <a:endParaRPr lang="en-GB"/>
            </a:p>
          </p:txBody>
        </p:sp>
        <p:sp>
          <p:nvSpPr>
            <p:cNvPr id="4" name="Rectangle: Rounded Corners 4">
              <a:extLst>
                <a:ext uri="{FF2B5EF4-FFF2-40B4-BE49-F238E27FC236}">
                  <a16:creationId xmlns:a16="http://schemas.microsoft.com/office/drawing/2014/main" id="{3A61655C-2B0D-A8F6-7C86-521A66F47E1B}"/>
                </a:ext>
              </a:extLst>
            </p:cNvPr>
            <p:cNvSpPr txBox="1"/>
            <p:nvPr/>
          </p:nvSpPr>
          <p:spPr>
            <a:xfrm>
              <a:off x="20561" y="1836001"/>
              <a:ext cx="3057347"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a:solidFill>
                    <a:schemeClr val="tx1"/>
                  </a:solidFill>
                </a:rPr>
                <a:t>How have movie ratings evolved?</a:t>
              </a:r>
              <a:endParaRPr lang="en-US" sz="1600" kern="1200">
                <a:solidFill>
                  <a:schemeClr val="tx1"/>
                </a:solidFill>
              </a:endParaRPr>
            </a:p>
          </p:txBody>
        </p:sp>
      </p:grpSp>
      <p:pic>
        <p:nvPicPr>
          <p:cNvPr id="11" name="Picture 10">
            <a:extLst>
              <a:ext uri="{FF2B5EF4-FFF2-40B4-BE49-F238E27FC236}">
                <a16:creationId xmlns:a16="http://schemas.microsoft.com/office/drawing/2014/main" id="{CBC67522-0F4D-AA6E-E042-B04014FF3531}"/>
              </a:ext>
            </a:extLst>
          </p:cNvPr>
          <p:cNvPicPr>
            <a:picLocks noChangeAspect="1"/>
          </p:cNvPicPr>
          <p:nvPr/>
        </p:nvPicPr>
        <p:blipFill>
          <a:blip r:embed="rId2"/>
          <a:stretch>
            <a:fillRect/>
          </a:stretch>
        </p:blipFill>
        <p:spPr>
          <a:xfrm>
            <a:off x="351093" y="2321169"/>
            <a:ext cx="7149352" cy="4265033"/>
          </a:xfrm>
          <a:prstGeom prst="rect">
            <a:avLst/>
          </a:prstGeom>
        </p:spPr>
      </p:pic>
    </p:spTree>
    <p:extLst>
      <p:ext uri="{BB962C8B-B14F-4D97-AF65-F5344CB8AC3E}">
        <p14:creationId xmlns:p14="http://schemas.microsoft.com/office/powerpoint/2010/main" val="2468964976"/>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3485F22-C83C-0E95-A04E-A312A78F78AA}"/>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3731F1DC-5594-25C4-7CE8-D1D79FC88B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232F8DDA-CF60-6DFE-9BB5-FE1F3A9FF19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9DF9AB45-1DE1-C80B-9F03-E1905566A0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29D71FDE-8AE6-87F8-B836-C32AFD8A1C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77731151-DB15-F820-3E2D-1D1F609295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18">
            <a:extLst>
              <a:ext uri="{FF2B5EF4-FFF2-40B4-BE49-F238E27FC236}">
                <a16:creationId xmlns:a16="http://schemas.microsoft.com/office/drawing/2014/main" id="{01DD17AD-C872-9794-0349-E2DC004E67D2}"/>
              </a:ext>
            </a:extLst>
          </p:cNvPr>
          <p:cNvPicPr>
            <a:picLocks noChangeAspect="1"/>
          </p:cNvPicPr>
          <p:nvPr/>
        </p:nvPicPr>
        <p:blipFill>
          <a:blip r:embed="rId2"/>
          <a:stretch>
            <a:fillRect/>
          </a:stretch>
        </p:blipFill>
        <p:spPr>
          <a:xfrm>
            <a:off x="254001" y="2205048"/>
            <a:ext cx="7030970" cy="4194411"/>
          </a:xfrm>
          <a:prstGeom prst="rect">
            <a:avLst/>
          </a:prstGeom>
        </p:spPr>
      </p:pic>
      <p:sp>
        <p:nvSpPr>
          <p:cNvPr id="12" name="Content Placeholder 11">
            <a:extLst>
              <a:ext uri="{FF2B5EF4-FFF2-40B4-BE49-F238E27FC236}">
                <a16:creationId xmlns:a16="http://schemas.microsoft.com/office/drawing/2014/main" id="{018900B9-57C1-1414-878B-38AB5A7FA739}"/>
              </a:ext>
            </a:extLst>
          </p:cNvPr>
          <p:cNvSpPr>
            <a:spLocks noGrp="1"/>
          </p:cNvSpPr>
          <p:nvPr>
            <p:ph idx="1"/>
          </p:nvPr>
        </p:nvSpPr>
        <p:spPr>
          <a:xfrm>
            <a:off x="7553256" y="2199229"/>
            <a:ext cx="4384744" cy="4143820"/>
          </a:xfrm>
        </p:spPr>
        <p:txBody>
          <a:bodyPr>
            <a:normAutofit fontScale="92500" lnSpcReduction="10000"/>
          </a:bodyPr>
          <a:lstStyle/>
          <a:p>
            <a:pPr marL="0" indent="0" algn="just">
              <a:buNone/>
            </a:pPr>
            <a:r>
              <a:rPr lang="en-US" sz="2000" dirty="0">
                <a:latin typeface="Montserrat" panose="00000500000000000000" pitchFamily="2" charset="0"/>
              </a:rPr>
              <a:t>The same </a:t>
            </a:r>
            <a:r>
              <a:rPr lang="en-US" sz="2000" b="1" dirty="0">
                <a:latin typeface="Montserrat" panose="00000500000000000000" pitchFamily="2" charset="0"/>
              </a:rPr>
              <a:t>declining appreciation trend</a:t>
            </a:r>
            <a:r>
              <a:rPr lang="en-US" sz="2000" dirty="0">
                <a:latin typeface="Montserrat" panose="00000500000000000000" pitchFamily="2" charset="0"/>
              </a:rPr>
              <a:t> is observed for individual genres.</a:t>
            </a:r>
          </a:p>
          <a:p>
            <a:pPr marL="0" indent="0" algn="just">
              <a:buNone/>
            </a:pPr>
            <a:endParaRPr lang="en-US" sz="2000" b="1" dirty="0">
              <a:latin typeface="Montserrat" panose="00000500000000000000" pitchFamily="2" charset="0"/>
            </a:endParaRPr>
          </a:p>
          <a:p>
            <a:pPr marL="0" indent="0" algn="just">
              <a:buNone/>
            </a:pPr>
            <a:r>
              <a:rPr lang="en-US" sz="2000" b="1" dirty="0">
                <a:latin typeface="Montserrat" panose="00000500000000000000" pitchFamily="2" charset="0"/>
              </a:rPr>
              <a:t>Drama</a:t>
            </a:r>
            <a:r>
              <a:rPr lang="en-US" sz="2000" dirty="0">
                <a:latin typeface="Montserrat" panose="00000500000000000000" pitchFamily="2" charset="0"/>
              </a:rPr>
              <a:t> has the </a:t>
            </a:r>
            <a:r>
              <a:rPr lang="en-US" sz="2000" b="1" dirty="0">
                <a:latin typeface="Montserrat" panose="00000500000000000000" pitchFamily="2" charset="0"/>
              </a:rPr>
              <a:t>best appreciation since 1960s</a:t>
            </a:r>
            <a:r>
              <a:rPr lang="en-US" sz="2000" dirty="0">
                <a:latin typeface="Montserrat" panose="00000500000000000000" pitchFamily="2" charset="0"/>
              </a:rPr>
              <a:t>.</a:t>
            </a:r>
          </a:p>
          <a:p>
            <a:pPr marL="0" indent="0" algn="just">
              <a:buNone/>
            </a:pPr>
            <a:endParaRPr lang="en-US" sz="2000" dirty="0">
              <a:latin typeface="Montserrat" panose="00000500000000000000" pitchFamily="2" charset="0"/>
            </a:endParaRPr>
          </a:p>
          <a:p>
            <a:pPr marL="0" indent="0" algn="just">
              <a:buNone/>
            </a:pPr>
            <a:r>
              <a:rPr lang="en-US" sz="2000" b="1" dirty="0">
                <a:latin typeface="Montserrat" panose="00000500000000000000" pitchFamily="2" charset="0"/>
              </a:rPr>
              <a:t>Action</a:t>
            </a:r>
            <a:r>
              <a:rPr lang="en-US" sz="2000" dirty="0">
                <a:latin typeface="Montserrat" panose="00000500000000000000" pitchFamily="2" charset="0"/>
              </a:rPr>
              <a:t> movies show sporadic peaks, coinciding with or following </a:t>
            </a:r>
            <a:r>
              <a:rPr lang="en-US" sz="2000" b="1" dirty="0">
                <a:latin typeface="Montserrat" panose="00000500000000000000" pitchFamily="2" charset="0"/>
              </a:rPr>
              <a:t>real-world conflicts</a:t>
            </a:r>
            <a:r>
              <a:rPr lang="en-US" sz="2000" dirty="0">
                <a:latin typeface="Montserrat" panose="00000500000000000000" pitchFamily="2" charset="0"/>
              </a:rPr>
              <a:t>.</a:t>
            </a:r>
          </a:p>
          <a:p>
            <a:pPr marL="0" indent="0" algn="just">
              <a:buNone/>
            </a:pPr>
            <a:endParaRPr lang="en-US" sz="2000" dirty="0">
              <a:latin typeface="Montserrat" panose="00000500000000000000" pitchFamily="2" charset="0"/>
            </a:endParaRPr>
          </a:p>
          <a:p>
            <a:pPr marL="0" indent="0" algn="just">
              <a:buNone/>
            </a:pPr>
            <a:r>
              <a:rPr lang="en-US" sz="2000" b="1" dirty="0">
                <a:latin typeface="Montserrat" panose="00000500000000000000" pitchFamily="2" charset="0"/>
              </a:rPr>
              <a:t>Romance</a:t>
            </a:r>
            <a:r>
              <a:rPr lang="en-US" sz="2000" dirty="0">
                <a:latin typeface="Montserrat" panose="00000500000000000000" pitchFamily="2" charset="0"/>
              </a:rPr>
              <a:t> movies substantially </a:t>
            </a:r>
            <a:r>
              <a:rPr lang="en-US" sz="2000" b="1" dirty="0">
                <a:latin typeface="Montserrat" panose="00000500000000000000" pitchFamily="2" charset="0"/>
              </a:rPr>
              <a:t>declined</a:t>
            </a:r>
            <a:r>
              <a:rPr lang="en-US" sz="2000" dirty="0">
                <a:latin typeface="Montserrat" panose="00000500000000000000" pitchFamily="2" charset="0"/>
              </a:rPr>
              <a:t> during the </a:t>
            </a:r>
            <a:r>
              <a:rPr lang="en-US" sz="2000" b="1" dirty="0">
                <a:latin typeface="Montserrat" panose="00000500000000000000" pitchFamily="2" charset="0"/>
              </a:rPr>
              <a:t>past decade</a:t>
            </a:r>
            <a:r>
              <a:rPr lang="en-US" sz="2000" dirty="0">
                <a:latin typeface="Montserrat" panose="00000500000000000000" pitchFamily="2" charset="0"/>
              </a:rPr>
              <a:t>.</a:t>
            </a:r>
          </a:p>
          <a:p>
            <a:pPr marL="0" indent="0">
              <a:buNone/>
            </a:pPr>
            <a:endParaRPr lang="en-US" sz="2000" dirty="0">
              <a:latin typeface="Montserrat" panose="00000500000000000000" pitchFamily="2" charset="0"/>
            </a:endParaRPr>
          </a:p>
        </p:txBody>
      </p:sp>
      <p:sp>
        <p:nvSpPr>
          <p:cNvPr id="18" name="Rectangle: Rounded Corners 4">
            <a:extLst>
              <a:ext uri="{FF2B5EF4-FFF2-40B4-BE49-F238E27FC236}">
                <a16:creationId xmlns:a16="http://schemas.microsoft.com/office/drawing/2014/main" id="{FF3AB3FD-9261-4102-123E-6646E0FFEECC}"/>
              </a:ext>
            </a:extLst>
          </p:cNvPr>
          <p:cNvSpPr txBox="1"/>
          <p:nvPr/>
        </p:nvSpPr>
        <p:spPr>
          <a:xfrm>
            <a:off x="351092" y="335010"/>
            <a:ext cx="10429201"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3200" kern="1200" dirty="0">
                <a:solidFill>
                  <a:schemeClr val="lt1"/>
                </a:solidFill>
                <a:latin typeface="Montserrat" panose="00000500000000000000" pitchFamily="2" charset="0"/>
              </a:rPr>
              <a:t>Cinema’s core genres continue to resonate with audiences over time</a:t>
            </a:r>
            <a:endParaRPr lang="en-US" sz="6600" kern="1200" dirty="0">
              <a:latin typeface="Montserrat" panose="00000500000000000000" pitchFamily="2" charset="0"/>
            </a:endParaRPr>
          </a:p>
        </p:txBody>
      </p:sp>
      <p:grpSp>
        <p:nvGrpSpPr>
          <p:cNvPr id="2" name="Group 1">
            <a:extLst>
              <a:ext uri="{FF2B5EF4-FFF2-40B4-BE49-F238E27FC236}">
                <a16:creationId xmlns:a16="http://schemas.microsoft.com/office/drawing/2014/main" id="{9D8C3934-3BEC-3C8F-FAD6-CF2B9D8C2CA9}"/>
              </a:ext>
            </a:extLst>
          </p:cNvPr>
          <p:cNvGrpSpPr/>
          <p:nvPr/>
        </p:nvGrpSpPr>
        <p:grpSpPr>
          <a:xfrm>
            <a:off x="351093" y="1575461"/>
            <a:ext cx="4962703" cy="421200"/>
            <a:chOff x="1" y="2282720"/>
            <a:chExt cx="4962703" cy="421200"/>
          </a:xfrm>
        </p:grpSpPr>
        <p:sp>
          <p:nvSpPr>
            <p:cNvPr id="3" name="Rectangle: Rounded Corners 2">
              <a:extLst>
                <a:ext uri="{FF2B5EF4-FFF2-40B4-BE49-F238E27FC236}">
                  <a16:creationId xmlns:a16="http://schemas.microsoft.com/office/drawing/2014/main" id="{FE628141-EE92-10E7-BD2F-6565C1A56143}"/>
                </a:ext>
              </a:extLst>
            </p:cNvPr>
            <p:cNvSpPr/>
            <p:nvPr/>
          </p:nvSpPr>
          <p:spPr>
            <a:xfrm>
              <a:off x="1" y="2282720"/>
              <a:ext cx="4665408" cy="421200"/>
            </a:xfrm>
            <a:prstGeom prst="roundRect">
              <a:avLst/>
            </a:prstGeom>
          </p:spPr>
          <p:style>
            <a:lnRef idx="0">
              <a:schemeClr val="lt1">
                <a:hueOff val="0"/>
                <a:satOff val="0"/>
                <a:lumOff val="0"/>
                <a:alphaOff val="0"/>
              </a:schemeClr>
            </a:lnRef>
            <a:fillRef idx="3">
              <a:schemeClr val="accent5">
                <a:hueOff val="1912982"/>
                <a:satOff val="-30862"/>
                <a:lumOff val="2702"/>
                <a:alphaOff val="0"/>
              </a:schemeClr>
            </a:fillRef>
            <a:effectRef idx="2">
              <a:schemeClr val="accent5">
                <a:hueOff val="1912982"/>
                <a:satOff val="-30862"/>
                <a:lumOff val="2702"/>
                <a:alphaOff val="0"/>
              </a:schemeClr>
            </a:effectRef>
            <a:fontRef idx="minor">
              <a:schemeClr val="lt1"/>
            </a:fontRef>
          </p:style>
          <p:txBody>
            <a:bodyPr/>
            <a:lstStyle/>
            <a:p>
              <a:endParaRPr lang="en-GB"/>
            </a:p>
          </p:txBody>
        </p:sp>
        <p:sp>
          <p:nvSpPr>
            <p:cNvPr id="4" name="Rectangle: Rounded Corners 4">
              <a:extLst>
                <a:ext uri="{FF2B5EF4-FFF2-40B4-BE49-F238E27FC236}">
                  <a16:creationId xmlns:a16="http://schemas.microsoft.com/office/drawing/2014/main" id="{6D3ED35F-B357-2B1A-BDEA-D168B2D8C838}"/>
                </a:ext>
              </a:extLst>
            </p:cNvPr>
            <p:cNvSpPr txBox="1"/>
            <p:nvPr/>
          </p:nvSpPr>
          <p:spPr>
            <a:xfrm>
              <a:off x="20561" y="2303281"/>
              <a:ext cx="4942143"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solidFill>
                    <a:schemeClr val="tx1"/>
                  </a:solidFill>
                </a:rPr>
                <a:t>How have movie genres evolved over the decades?</a:t>
              </a:r>
              <a:endParaRPr lang="en-US" sz="1600" kern="1200" dirty="0">
                <a:solidFill>
                  <a:schemeClr val="tx1"/>
                </a:solidFill>
              </a:endParaRPr>
            </a:p>
          </p:txBody>
        </p:sp>
      </p:grpSp>
      <p:cxnSp>
        <p:nvCxnSpPr>
          <p:cNvPr id="9" name="Straight Arrow Connector 8">
            <a:extLst>
              <a:ext uri="{FF2B5EF4-FFF2-40B4-BE49-F238E27FC236}">
                <a16:creationId xmlns:a16="http://schemas.microsoft.com/office/drawing/2014/main" id="{2A0FC392-EF14-1183-B7EB-9E4F2A2344C0}"/>
              </a:ext>
            </a:extLst>
          </p:cNvPr>
          <p:cNvCxnSpPr/>
          <p:nvPr/>
        </p:nvCxnSpPr>
        <p:spPr>
          <a:xfrm>
            <a:off x="1983545" y="2199229"/>
            <a:ext cx="0" cy="473633"/>
          </a:xfrm>
          <a:prstGeom prst="straightConnector1">
            <a:avLst/>
          </a:prstGeom>
          <a:ln w="38100">
            <a:solidFill>
              <a:srgbClr val="7E9EF4"/>
            </a:solidFill>
            <a:tailEnd type="triangle"/>
          </a:ln>
        </p:spPr>
        <p:style>
          <a:lnRef idx="3">
            <a:schemeClr val="accent5"/>
          </a:lnRef>
          <a:fillRef idx="0">
            <a:schemeClr val="accent5"/>
          </a:fillRef>
          <a:effectRef idx="2">
            <a:schemeClr val="accent5"/>
          </a:effectRef>
          <a:fontRef idx="minor">
            <a:schemeClr val="tx1"/>
          </a:fontRef>
        </p:style>
      </p:cxnSp>
      <p:cxnSp>
        <p:nvCxnSpPr>
          <p:cNvPr id="10" name="Straight Arrow Connector 9">
            <a:extLst>
              <a:ext uri="{FF2B5EF4-FFF2-40B4-BE49-F238E27FC236}">
                <a16:creationId xmlns:a16="http://schemas.microsoft.com/office/drawing/2014/main" id="{B3C5C7E8-D5F8-31FC-A4BD-DC23FCE3F1A0}"/>
              </a:ext>
            </a:extLst>
          </p:cNvPr>
          <p:cNvCxnSpPr/>
          <p:nvPr/>
        </p:nvCxnSpPr>
        <p:spPr>
          <a:xfrm>
            <a:off x="3444241" y="2506385"/>
            <a:ext cx="0" cy="473633"/>
          </a:xfrm>
          <a:prstGeom prst="straightConnector1">
            <a:avLst/>
          </a:prstGeom>
          <a:ln w="38100">
            <a:solidFill>
              <a:srgbClr val="7E9EF4"/>
            </a:solidFill>
            <a:tailEnd type="triangle"/>
          </a:ln>
        </p:spPr>
        <p:style>
          <a:lnRef idx="3">
            <a:schemeClr val="accent5"/>
          </a:lnRef>
          <a:fillRef idx="0">
            <a:schemeClr val="accent5"/>
          </a:fillRef>
          <a:effectRef idx="2">
            <a:schemeClr val="accent5"/>
          </a:effectRef>
          <a:fontRef idx="minor">
            <a:schemeClr val="tx1"/>
          </a:fontRef>
        </p:style>
      </p:cxnSp>
      <p:cxnSp>
        <p:nvCxnSpPr>
          <p:cNvPr id="13" name="Straight Arrow Connector 12">
            <a:extLst>
              <a:ext uri="{FF2B5EF4-FFF2-40B4-BE49-F238E27FC236}">
                <a16:creationId xmlns:a16="http://schemas.microsoft.com/office/drawing/2014/main" id="{F25F6252-EFD4-0AC4-BCA3-C4524102CBE9}"/>
              </a:ext>
            </a:extLst>
          </p:cNvPr>
          <p:cNvCxnSpPr/>
          <p:nvPr/>
        </p:nvCxnSpPr>
        <p:spPr>
          <a:xfrm>
            <a:off x="6677466" y="4192163"/>
            <a:ext cx="0" cy="473633"/>
          </a:xfrm>
          <a:prstGeom prst="straightConnector1">
            <a:avLst/>
          </a:prstGeom>
          <a:ln w="38100">
            <a:solidFill>
              <a:srgbClr val="F7B597"/>
            </a:solidFill>
            <a:tailEnd type="triangle"/>
          </a:ln>
        </p:spPr>
        <p:style>
          <a:lnRef idx="3">
            <a:schemeClr val="accent5"/>
          </a:lnRef>
          <a:fillRef idx="0">
            <a:schemeClr val="accent5"/>
          </a:fillRef>
          <a:effectRef idx="2">
            <a:schemeClr val="accent5"/>
          </a:effectRef>
          <a:fontRef idx="minor">
            <a:schemeClr val="tx1"/>
          </a:fontRef>
        </p:style>
      </p:cxnSp>
      <p:cxnSp>
        <p:nvCxnSpPr>
          <p:cNvPr id="14" name="Straight Arrow Connector 13">
            <a:extLst>
              <a:ext uri="{FF2B5EF4-FFF2-40B4-BE49-F238E27FC236}">
                <a16:creationId xmlns:a16="http://schemas.microsoft.com/office/drawing/2014/main" id="{8F2E4F68-0151-6C0D-0552-DB408111F599}"/>
              </a:ext>
            </a:extLst>
          </p:cNvPr>
          <p:cNvCxnSpPr/>
          <p:nvPr/>
        </p:nvCxnSpPr>
        <p:spPr>
          <a:xfrm>
            <a:off x="3962400" y="2450113"/>
            <a:ext cx="0" cy="473633"/>
          </a:xfrm>
          <a:prstGeom prst="straightConnector1">
            <a:avLst/>
          </a:prstGeom>
          <a:ln w="38100">
            <a:solidFill>
              <a:schemeClr val="bg1">
                <a:lumMod val="65000"/>
              </a:schemeClr>
            </a:solidFill>
            <a:tailEnd type="triangle"/>
          </a:ln>
        </p:spPr>
        <p:style>
          <a:lnRef idx="3">
            <a:schemeClr val="accent5"/>
          </a:lnRef>
          <a:fillRef idx="0">
            <a:schemeClr val="accent5"/>
          </a:fillRef>
          <a:effectRef idx="2">
            <a:schemeClr val="accent5"/>
          </a:effectRef>
          <a:fontRef idx="minor">
            <a:schemeClr val="tx1"/>
          </a:fontRef>
        </p:style>
      </p:cxnSp>
      <p:cxnSp>
        <p:nvCxnSpPr>
          <p:cNvPr id="16" name="Straight Arrow Connector 15">
            <a:extLst>
              <a:ext uri="{FF2B5EF4-FFF2-40B4-BE49-F238E27FC236}">
                <a16:creationId xmlns:a16="http://schemas.microsoft.com/office/drawing/2014/main" id="{DE676637-769C-0990-8610-25DB1E5E684B}"/>
              </a:ext>
            </a:extLst>
          </p:cNvPr>
          <p:cNvCxnSpPr/>
          <p:nvPr/>
        </p:nvCxnSpPr>
        <p:spPr>
          <a:xfrm>
            <a:off x="6914272" y="3718530"/>
            <a:ext cx="0" cy="473633"/>
          </a:xfrm>
          <a:prstGeom prst="straightConnector1">
            <a:avLst/>
          </a:prstGeom>
          <a:ln w="38100">
            <a:solidFill>
              <a:schemeClr val="bg1">
                <a:lumMod val="65000"/>
              </a:schemeClr>
            </a:solidFill>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3883667806"/>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03DABCF-3124-8B03-7A78-3B8CBBB69998}"/>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81AFE969-5665-A5FE-EE58-2BCB2902C8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337FB896-12EE-6F6E-EBBB-2D9BF28AF8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61535177-3E05-8CA9-2D2B-DFEDF1E3CA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6D3D1FB-E4C1-F600-1472-2311B9FA67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A969BAD6-BA00-7FE6-05DF-D11830A4B5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94E7C198-EC3E-40E8-7AA6-7822564AB329}"/>
              </a:ext>
            </a:extLst>
          </p:cNvPr>
          <p:cNvSpPr>
            <a:spLocks noGrp="1"/>
          </p:cNvSpPr>
          <p:nvPr>
            <p:ph idx="1"/>
          </p:nvPr>
        </p:nvSpPr>
        <p:spPr>
          <a:xfrm>
            <a:off x="7553256" y="2199229"/>
            <a:ext cx="4258046" cy="4143820"/>
          </a:xfrm>
        </p:spPr>
        <p:txBody>
          <a:bodyPr>
            <a:normAutofit/>
          </a:bodyPr>
          <a:lstStyle/>
          <a:p>
            <a:pPr marL="0" indent="0" algn="just">
              <a:buNone/>
            </a:pPr>
            <a:r>
              <a:rPr lang="en-US" sz="2000" b="1" dirty="0">
                <a:latin typeface="Montserrat" panose="00000500000000000000" pitchFamily="2" charset="0"/>
              </a:rPr>
              <a:t>User 175325 contributed with 33,332 movie ratings!</a:t>
            </a:r>
          </a:p>
          <a:p>
            <a:pPr marL="0" indent="0" algn="just">
              <a:buNone/>
            </a:pPr>
            <a:endParaRPr lang="en-US" sz="2000" dirty="0">
              <a:latin typeface="Montserrat" panose="00000500000000000000" pitchFamily="2" charset="0"/>
            </a:endParaRPr>
          </a:p>
          <a:p>
            <a:pPr marL="0" indent="0" algn="just">
              <a:buNone/>
            </a:pPr>
            <a:r>
              <a:rPr lang="en-US" sz="2000" dirty="0">
                <a:latin typeface="Montserrat" panose="00000500000000000000" pitchFamily="2" charset="0"/>
              </a:rPr>
              <a:t>The other </a:t>
            </a:r>
            <a:r>
              <a:rPr lang="en-US" sz="2000" b="1" dirty="0">
                <a:latin typeface="Montserrat" panose="00000500000000000000" pitchFamily="2" charset="0"/>
              </a:rPr>
              <a:t>top 10 </a:t>
            </a:r>
            <a:r>
              <a:rPr lang="en-US" sz="2000" dirty="0">
                <a:latin typeface="Montserrat" panose="00000500000000000000" pitchFamily="2" charset="0"/>
              </a:rPr>
              <a:t>reviewers contributed with </a:t>
            </a:r>
            <a:r>
              <a:rPr lang="en-US" sz="2000" b="1" dirty="0">
                <a:latin typeface="Montserrat" panose="00000500000000000000" pitchFamily="2" charset="0"/>
              </a:rPr>
              <a:t>7,322-9,577</a:t>
            </a:r>
            <a:r>
              <a:rPr lang="en-US" sz="2000" dirty="0">
                <a:latin typeface="Montserrat" panose="00000500000000000000" pitchFamily="2" charset="0"/>
              </a:rPr>
              <a:t> movie ratings.</a:t>
            </a:r>
          </a:p>
          <a:p>
            <a:pPr marL="0" indent="0" algn="just">
              <a:buNone/>
            </a:pPr>
            <a:endParaRPr lang="en-US" sz="2000" dirty="0">
              <a:latin typeface="Montserrat" panose="00000500000000000000" pitchFamily="2" charset="0"/>
            </a:endParaRPr>
          </a:p>
          <a:p>
            <a:pPr marL="0" indent="0" algn="just">
              <a:buNone/>
            </a:pPr>
            <a:r>
              <a:rPr lang="en-US" sz="2000" dirty="0">
                <a:latin typeface="Montserrat" panose="00000500000000000000" pitchFamily="2" charset="0"/>
              </a:rPr>
              <a:t>Analyzing the user allows tailoring </a:t>
            </a:r>
            <a:r>
              <a:rPr lang="en-US" sz="2000" b="1" dirty="0">
                <a:latin typeface="Montserrat" panose="00000500000000000000" pitchFamily="2" charset="0"/>
              </a:rPr>
              <a:t>personalized recommendation systems</a:t>
            </a:r>
            <a:r>
              <a:rPr lang="en-US" sz="2000" dirty="0">
                <a:latin typeface="Montserrat" panose="00000500000000000000" pitchFamily="2" charset="0"/>
              </a:rPr>
              <a:t>.</a:t>
            </a:r>
          </a:p>
        </p:txBody>
      </p:sp>
      <p:sp>
        <p:nvSpPr>
          <p:cNvPr id="18" name="Rectangle: Rounded Corners 4">
            <a:extLst>
              <a:ext uri="{FF2B5EF4-FFF2-40B4-BE49-F238E27FC236}">
                <a16:creationId xmlns:a16="http://schemas.microsoft.com/office/drawing/2014/main" id="{FE2DE560-BE47-A6D0-F0AE-2390E801F63C}"/>
              </a:ext>
            </a:extLst>
          </p:cNvPr>
          <p:cNvSpPr txBox="1"/>
          <p:nvPr/>
        </p:nvSpPr>
        <p:spPr>
          <a:xfrm>
            <a:off x="351092" y="335010"/>
            <a:ext cx="11869476"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2800" kern="1200" dirty="0">
                <a:solidFill>
                  <a:schemeClr val="lt1"/>
                </a:solidFill>
                <a:latin typeface="Montserrat" panose="00000500000000000000" pitchFamily="2" charset="0"/>
              </a:rPr>
              <a:t>The most active user reviewed 3x more movies than 2nd place</a:t>
            </a:r>
            <a:endParaRPr lang="en-US" sz="2800" kern="1200" dirty="0">
              <a:latin typeface="Montserrat" panose="00000500000000000000" pitchFamily="2" charset="0"/>
            </a:endParaRPr>
          </a:p>
        </p:txBody>
      </p:sp>
      <p:pic>
        <p:nvPicPr>
          <p:cNvPr id="19" name="Picture 18">
            <a:extLst>
              <a:ext uri="{FF2B5EF4-FFF2-40B4-BE49-F238E27FC236}">
                <a16:creationId xmlns:a16="http://schemas.microsoft.com/office/drawing/2014/main" id="{DCC7DA80-700E-418E-D8E8-8A0720E1EE44}"/>
              </a:ext>
            </a:extLst>
          </p:cNvPr>
          <p:cNvPicPr>
            <a:picLocks noChangeAspect="1"/>
          </p:cNvPicPr>
          <p:nvPr/>
        </p:nvPicPr>
        <p:blipFill>
          <a:blip r:embed="rId2"/>
          <a:stretch>
            <a:fillRect/>
          </a:stretch>
        </p:blipFill>
        <p:spPr>
          <a:xfrm>
            <a:off x="316741" y="2461290"/>
            <a:ext cx="6827465" cy="4073007"/>
          </a:xfrm>
          <a:prstGeom prst="rect">
            <a:avLst/>
          </a:prstGeom>
        </p:spPr>
      </p:pic>
      <p:grpSp>
        <p:nvGrpSpPr>
          <p:cNvPr id="2" name="Group 1">
            <a:extLst>
              <a:ext uri="{FF2B5EF4-FFF2-40B4-BE49-F238E27FC236}">
                <a16:creationId xmlns:a16="http://schemas.microsoft.com/office/drawing/2014/main" id="{6B912923-0A53-E166-732B-82CD1ABFA8AF}"/>
              </a:ext>
            </a:extLst>
          </p:cNvPr>
          <p:cNvGrpSpPr/>
          <p:nvPr/>
        </p:nvGrpSpPr>
        <p:grpSpPr>
          <a:xfrm>
            <a:off x="351093" y="1575461"/>
            <a:ext cx="4640007" cy="421200"/>
            <a:chOff x="1" y="2750000"/>
            <a:chExt cx="4640007" cy="421200"/>
          </a:xfrm>
        </p:grpSpPr>
        <p:sp>
          <p:nvSpPr>
            <p:cNvPr id="3" name="Rectangle: Rounded Corners 2">
              <a:extLst>
                <a:ext uri="{FF2B5EF4-FFF2-40B4-BE49-F238E27FC236}">
                  <a16:creationId xmlns:a16="http://schemas.microsoft.com/office/drawing/2014/main" id="{312EE22A-7835-C5E8-D1E5-F748CB387A29}"/>
                </a:ext>
              </a:extLst>
            </p:cNvPr>
            <p:cNvSpPr/>
            <p:nvPr/>
          </p:nvSpPr>
          <p:spPr>
            <a:xfrm>
              <a:off x="1" y="2750000"/>
              <a:ext cx="3319208" cy="421200"/>
            </a:xfrm>
            <a:prstGeom prst="roundRect">
              <a:avLst/>
            </a:prstGeom>
          </p:spPr>
          <p:style>
            <a:lnRef idx="0">
              <a:schemeClr val="lt1">
                <a:hueOff val="0"/>
                <a:satOff val="0"/>
                <a:lumOff val="0"/>
                <a:alphaOff val="0"/>
              </a:schemeClr>
            </a:lnRef>
            <a:fillRef idx="3">
              <a:schemeClr val="accent5">
                <a:hueOff val="2391227"/>
                <a:satOff val="-38578"/>
                <a:lumOff val="3377"/>
                <a:alphaOff val="0"/>
              </a:schemeClr>
            </a:fillRef>
            <a:effectRef idx="2">
              <a:schemeClr val="accent5">
                <a:hueOff val="2391227"/>
                <a:satOff val="-38578"/>
                <a:lumOff val="3377"/>
                <a:alphaOff val="0"/>
              </a:schemeClr>
            </a:effectRef>
            <a:fontRef idx="minor">
              <a:schemeClr val="lt1"/>
            </a:fontRef>
          </p:style>
          <p:txBody>
            <a:bodyPr/>
            <a:lstStyle/>
            <a:p>
              <a:endParaRPr lang="en-GB"/>
            </a:p>
          </p:txBody>
        </p:sp>
        <p:sp>
          <p:nvSpPr>
            <p:cNvPr id="4" name="Rectangle: Rounded Corners 4">
              <a:extLst>
                <a:ext uri="{FF2B5EF4-FFF2-40B4-BE49-F238E27FC236}">
                  <a16:creationId xmlns:a16="http://schemas.microsoft.com/office/drawing/2014/main" id="{142CD7D5-AEB9-BA2E-467E-3D975B7B3734}"/>
                </a:ext>
              </a:extLst>
            </p:cNvPr>
            <p:cNvSpPr txBox="1"/>
            <p:nvPr/>
          </p:nvSpPr>
          <p:spPr>
            <a:xfrm>
              <a:off x="20561" y="2770561"/>
              <a:ext cx="4619447"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solidFill>
                    <a:schemeClr val="tx1"/>
                  </a:solidFill>
                </a:rPr>
                <a:t>Who are the most active reviewers?</a:t>
              </a:r>
              <a:endParaRPr lang="en-US" sz="1600" kern="1200" dirty="0">
                <a:solidFill>
                  <a:schemeClr val="tx1"/>
                </a:solidFill>
              </a:endParaRPr>
            </a:p>
          </p:txBody>
        </p:sp>
      </p:grpSp>
      <p:cxnSp>
        <p:nvCxnSpPr>
          <p:cNvPr id="11" name="Straight Connector 10">
            <a:extLst>
              <a:ext uri="{FF2B5EF4-FFF2-40B4-BE49-F238E27FC236}">
                <a16:creationId xmlns:a16="http://schemas.microsoft.com/office/drawing/2014/main" id="{3CEA07A0-F4A2-2717-ABC1-C87F116DEE7A}"/>
              </a:ext>
            </a:extLst>
          </p:cNvPr>
          <p:cNvCxnSpPr/>
          <p:nvPr/>
        </p:nvCxnSpPr>
        <p:spPr>
          <a:xfrm>
            <a:off x="2124222" y="5233181"/>
            <a:ext cx="0" cy="914400"/>
          </a:xfrm>
          <a:prstGeom prst="line">
            <a:avLst/>
          </a:prstGeom>
          <a:ln w="38100">
            <a:solidFill>
              <a:srgbClr val="3975A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83A9FA1-FCAE-EBEE-FC0D-08926ACF4312}"/>
              </a:ext>
            </a:extLst>
          </p:cNvPr>
          <p:cNvCxnSpPr>
            <a:cxnSpLocks/>
          </p:cNvCxnSpPr>
          <p:nvPr/>
        </p:nvCxnSpPr>
        <p:spPr>
          <a:xfrm>
            <a:off x="5877953" y="5244904"/>
            <a:ext cx="0" cy="914400"/>
          </a:xfrm>
          <a:prstGeom prst="line">
            <a:avLst/>
          </a:prstGeom>
          <a:ln w="38100">
            <a:solidFill>
              <a:srgbClr val="3975A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3A87784-65F9-5D49-F33B-370C9221CC94}"/>
              </a:ext>
            </a:extLst>
          </p:cNvPr>
          <p:cNvCxnSpPr>
            <a:cxnSpLocks/>
          </p:cNvCxnSpPr>
          <p:nvPr/>
        </p:nvCxnSpPr>
        <p:spPr>
          <a:xfrm>
            <a:off x="5877953" y="4260165"/>
            <a:ext cx="0" cy="914400"/>
          </a:xfrm>
          <a:prstGeom prst="line">
            <a:avLst/>
          </a:prstGeom>
          <a:ln w="38100">
            <a:solidFill>
              <a:srgbClr val="3975A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6B4A999-C1C6-546B-A248-836195A248A2}"/>
              </a:ext>
            </a:extLst>
          </p:cNvPr>
          <p:cNvCxnSpPr>
            <a:cxnSpLocks/>
          </p:cNvCxnSpPr>
          <p:nvPr/>
        </p:nvCxnSpPr>
        <p:spPr>
          <a:xfrm>
            <a:off x="5877953" y="3247293"/>
            <a:ext cx="0" cy="914400"/>
          </a:xfrm>
          <a:prstGeom prst="line">
            <a:avLst/>
          </a:prstGeom>
          <a:ln w="38100">
            <a:solidFill>
              <a:srgbClr val="3975A6"/>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394C00B-C716-B841-E3CF-70ADF5387A29}"/>
              </a:ext>
            </a:extLst>
          </p:cNvPr>
          <p:cNvSpPr txBox="1"/>
          <p:nvPr/>
        </p:nvSpPr>
        <p:spPr>
          <a:xfrm>
            <a:off x="4698609" y="3288322"/>
            <a:ext cx="1505242" cy="369332"/>
          </a:xfrm>
          <a:prstGeom prst="rect">
            <a:avLst/>
          </a:prstGeom>
          <a:noFill/>
        </p:spPr>
        <p:txBody>
          <a:bodyPr wrap="square" rtlCol="0">
            <a:spAutoFit/>
          </a:bodyPr>
          <a:lstStyle/>
          <a:p>
            <a:r>
              <a:rPr lang="pt-PT" dirty="0">
                <a:solidFill>
                  <a:srgbClr val="3975A6"/>
                </a:solidFill>
                <a:latin typeface="Montserrat" panose="00000500000000000000" pitchFamily="2" charset="0"/>
              </a:rPr>
              <a:t>3x more!</a:t>
            </a:r>
            <a:endParaRPr lang="en-GB" dirty="0">
              <a:solidFill>
                <a:srgbClr val="3975A6"/>
              </a:solidFill>
              <a:latin typeface="Montserrat" panose="00000500000000000000" pitchFamily="2" charset="0"/>
            </a:endParaRPr>
          </a:p>
        </p:txBody>
      </p:sp>
    </p:spTree>
    <p:extLst>
      <p:ext uri="{BB962C8B-B14F-4D97-AF65-F5344CB8AC3E}">
        <p14:creationId xmlns:p14="http://schemas.microsoft.com/office/powerpoint/2010/main" val="1421279379"/>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49B1154-FBAF-A1BA-49F1-7C5BDE6D924D}"/>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1CC836C-6504-E92F-F5D1-D41A1CC12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03993371-FE93-DE9C-A4EF-BD533EAB69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39EC3A52-F599-C466-3141-2CE2EC1A31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DA31F0B-460A-3E1E-D4BE-C70C9D0EAB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A691677-9AA1-A707-9CA9-A992598A55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25880225-E4FC-FA1B-B00D-1A53EA95669A}"/>
              </a:ext>
            </a:extLst>
          </p:cNvPr>
          <p:cNvSpPr>
            <a:spLocks noGrp="1"/>
          </p:cNvSpPr>
          <p:nvPr>
            <p:ph idx="1"/>
          </p:nvPr>
        </p:nvSpPr>
        <p:spPr>
          <a:xfrm>
            <a:off x="7553256" y="2199229"/>
            <a:ext cx="4524444" cy="4143820"/>
          </a:xfrm>
        </p:spPr>
        <p:txBody>
          <a:bodyPr>
            <a:normAutofit/>
          </a:bodyPr>
          <a:lstStyle/>
          <a:p>
            <a:pPr algn="just" defTabSz="312928">
              <a:spcBef>
                <a:spcPct val="0"/>
              </a:spcBef>
              <a:spcAft>
                <a:spcPct val="35000"/>
              </a:spcAft>
            </a:pPr>
            <a:r>
              <a:rPr lang="pt-PT" sz="2000" dirty="0">
                <a:latin typeface="Montserrat" panose="00000500000000000000" pitchFamily="2" charset="0"/>
              </a:rPr>
              <a:t>Most users give </a:t>
            </a:r>
            <a:r>
              <a:rPr lang="pt-PT" sz="2000" b="1" dirty="0">
                <a:latin typeface="Montserrat" panose="00000500000000000000" pitchFamily="2" charset="0"/>
              </a:rPr>
              <a:t>average ratings between 2.5 and 4.0</a:t>
            </a:r>
            <a:r>
              <a:rPr lang="pt-PT" sz="2000" dirty="0">
                <a:latin typeface="Montserrat" panose="00000500000000000000" pitchFamily="2" charset="0"/>
              </a:rPr>
              <a:t>.</a:t>
            </a:r>
          </a:p>
          <a:p>
            <a:pPr algn="just" defTabSz="312928">
              <a:spcBef>
                <a:spcPct val="0"/>
              </a:spcBef>
              <a:spcAft>
                <a:spcPct val="35000"/>
              </a:spcAft>
            </a:pPr>
            <a:endParaRPr lang="pt-PT" sz="2000" dirty="0">
              <a:latin typeface="Montserrat" panose="00000500000000000000" pitchFamily="2" charset="0"/>
            </a:endParaRPr>
          </a:p>
          <a:p>
            <a:pPr algn="just" defTabSz="312928">
              <a:spcBef>
                <a:spcPct val="0"/>
              </a:spcBef>
              <a:spcAft>
                <a:spcPct val="35000"/>
              </a:spcAft>
            </a:pPr>
            <a:r>
              <a:rPr lang="pt-PT" sz="2000" b="1" dirty="0">
                <a:latin typeface="Montserrat" panose="00000500000000000000" pitchFamily="2" charset="0"/>
              </a:rPr>
              <a:t>User</a:t>
            </a:r>
            <a:r>
              <a:rPr lang="pt-PT" sz="2000" dirty="0">
                <a:latin typeface="Montserrat" panose="00000500000000000000" pitchFamily="2" charset="0"/>
              </a:rPr>
              <a:t> </a:t>
            </a:r>
            <a:r>
              <a:rPr lang="pt-PT" sz="2000" b="1" dirty="0">
                <a:latin typeface="Montserrat" panose="00000500000000000000" pitchFamily="2" charset="0"/>
              </a:rPr>
              <a:t>activity</a:t>
            </a:r>
            <a:r>
              <a:rPr lang="pt-PT" sz="2000" dirty="0">
                <a:latin typeface="Montserrat" panose="00000500000000000000" pitchFamily="2" charset="0"/>
              </a:rPr>
              <a:t> is largely </a:t>
            </a:r>
            <a:r>
              <a:rPr lang="pt-PT" sz="2000" b="1" dirty="0">
                <a:latin typeface="Montserrat" panose="00000500000000000000" pitchFamily="2" charset="0"/>
              </a:rPr>
              <a:t>independent of rating bias</a:t>
            </a:r>
            <a:r>
              <a:rPr lang="pt-PT" sz="2000" dirty="0">
                <a:latin typeface="Montserrat" panose="00000500000000000000" pitchFamily="2" charset="0"/>
              </a:rPr>
              <a:t>.</a:t>
            </a:r>
          </a:p>
          <a:p>
            <a:pPr algn="just" defTabSz="312928">
              <a:spcBef>
                <a:spcPct val="0"/>
              </a:spcBef>
              <a:spcAft>
                <a:spcPct val="35000"/>
              </a:spcAft>
            </a:pPr>
            <a:endParaRPr lang="pt-PT" sz="2000" dirty="0">
              <a:latin typeface="Montserrat" panose="00000500000000000000" pitchFamily="2" charset="0"/>
            </a:endParaRPr>
          </a:p>
          <a:p>
            <a:pPr algn="just" defTabSz="312928">
              <a:spcBef>
                <a:spcPct val="0"/>
              </a:spcBef>
              <a:spcAft>
                <a:spcPct val="35000"/>
              </a:spcAft>
            </a:pPr>
            <a:r>
              <a:rPr lang="pt-PT" sz="2000" dirty="0">
                <a:latin typeface="Montserrat" panose="00000500000000000000" pitchFamily="2" charset="0"/>
              </a:rPr>
              <a:t>IMDb has a </a:t>
            </a:r>
            <a:r>
              <a:rPr lang="pt-PT" sz="2000" b="1" dirty="0">
                <a:latin typeface="Montserrat" panose="00000500000000000000" pitchFamily="2" charset="0"/>
              </a:rPr>
              <a:t>balanced and consistent evaluation</a:t>
            </a:r>
            <a:r>
              <a:rPr lang="pt-PT" sz="2000" dirty="0">
                <a:latin typeface="Montserrat" panose="00000500000000000000" pitchFamily="2" charset="0"/>
              </a:rPr>
              <a:t> culture.</a:t>
            </a:r>
          </a:p>
        </p:txBody>
      </p:sp>
      <p:sp>
        <p:nvSpPr>
          <p:cNvPr id="18" name="Rectangle: Rounded Corners 4">
            <a:extLst>
              <a:ext uri="{FF2B5EF4-FFF2-40B4-BE49-F238E27FC236}">
                <a16:creationId xmlns:a16="http://schemas.microsoft.com/office/drawing/2014/main" id="{0B1B7327-F128-4D47-8445-709F1EC661A0}"/>
              </a:ext>
            </a:extLst>
          </p:cNvPr>
          <p:cNvSpPr txBox="1"/>
          <p:nvPr/>
        </p:nvSpPr>
        <p:spPr>
          <a:xfrm>
            <a:off x="351092" y="335010"/>
            <a:ext cx="10429201"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3200" kern="1200" dirty="0">
                <a:solidFill>
                  <a:schemeClr val="lt1"/>
                </a:solidFill>
                <a:latin typeface="Montserrat" panose="00000500000000000000" pitchFamily="2" charset="0"/>
              </a:rPr>
              <a:t>High activity does not imply greater criticism</a:t>
            </a:r>
            <a:endParaRPr lang="en-US" sz="6600" kern="1200" dirty="0">
              <a:latin typeface="Montserrat" panose="00000500000000000000" pitchFamily="2" charset="0"/>
            </a:endParaRPr>
          </a:p>
        </p:txBody>
      </p:sp>
      <p:grpSp>
        <p:nvGrpSpPr>
          <p:cNvPr id="2" name="Group 1">
            <a:extLst>
              <a:ext uri="{FF2B5EF4-FFF2-40B4-BE49-F238E27FC236}">
                <a16:creationId xmlns:a16="http://schemas.microsoft.com/office/drawing/2014/main" id="{D3E83FB6-5F10-1564-00D8-AD97D69FFC83}"/>
              </a:ext>
            </a:extLst>
          </p:cNvPr>
          <p:cNvGrpSpPr/>
          <p:nvPr/>
        </p:nvGrpSpPr>
        <p:grpSpPr>
          <a:xfrm>
            <a:off x="351093" y="1576768"/>
            <a:ext cx="5554408" cy="421200"/>
            <a:chOff x="1" y="3217280"/>
            <a:chExt cx="5554408" cy="421200"/>
          </a:xfrm>
        </p:grpSpPr>
        <p:sp>
          <p:nvSpPr>
            <p:cNvPr id="3" name="Rectangle: Rounded Corners 2">
              <a:extLst>
                <a:ext uri="{FF2B5EF4-FFF2-40B4-BE49-F238E27FC236}">
                  <a16:creationId xmlns:a16="http://schemas.microsoft.com/office/drawing/2014/main" id="{27522E8B-F1CE-FCEE-449E-634704D43FA9}"/>
                </a:ext>
              </a:extLst>
            </p:cNvPr>
            <p:cNvSpPr/>
            <p:nvPr/>
          </p:nvSpPr>
          <p:spPr>
            <a:xfrm>
              <a:off x="1" y="3217280"/>
              <a:ext cx="5554408" cy="421200"/>
            </a:xfrm>
            <a:prstGeom prst="roundRect">
              <a:avLst/>
            </a:prstGeom>
          </p:spPr>
          <p:style>
            <a:lnRef idx="0">
              <a:schemeClr val="lt1">
                <a:hueOff val="0"/>
                <a:satOff val="0"/>
                <a:lumOff val="0"/>
                <a:alphaOff val="0"/>
              </a:schemeClr>
            </a:lnRef>
            <a:fillRef idx="3">
              <a:schemeClr val="accent5">
                <a:hueOff val="2869473"/>
                <a:satOff val="-46293"/>
                <a:lumOff val="4053"/>
                <a:alphaOff val="0"/>
              </a:schemeClr>
            </a:fillRef>
            <a:effectRef idx="2">
              <a:schemeClr val="accent5">
                <a:hueOff val="2869473"/>
                <a:satOff val="-46293"/>
                <a:lumOff val="4053"/>
                <a:alphaOff val="0"/>
              </a:schemeClr>
            </a:effectRef>
            <a:fontRef idx="minor">
              <a:schemeClr val="lt1"/>
            </a:fontRef>
          </p:style>
          <p:txBody>
            <a:bodyPr/>
            <a:lstStyle/>
            <a:p>
              <a:endParaRPr lang="en-GB"/>
            </a:p>
          </p:txBody>
        </p:sp>
        <p:sp>
          <p:nvSpPr>
            <p:cNvPr id="4" name="Rectangle: Rounded Corners 4">
              <a:extLst>
                <a:ext uri="{FF2B5EF4-FFF2-40B4-BE49-F238E27FC236}">
                  <a16:creationId xmlns:a16="http://schemas.microsoft.com/office/drawing/2014/main" id="{1C19E750-83E2-09F0-8B47-DBBF3FC59256}"/>
                </a:ext>
              </a:extLst>
            </p:cNvPr>
            <p:cNvSpPr txBox="1"/>
            <p:nvPr/>
          </p:nvSpPr>
          <p:spPr>
            <a:xfrm>
              <a:off x="20561" y="3237841"/>
              <a:ext cx="5533847"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a:solidFill>
                    <a:schemeClr val="tx1"/>
                  </a:solidFill>
                </a:rPr>
                <a:t>Do the most active users tend to give higher or lower ratings?</a:t>
              </a:r>
              <a:endParaRPr lang="en-US" sz="1600" kern="1200" dirty="0">
                <a:solidFill>
                  <a:schemeClr val="tx1"/>
                </a:solidFill>
              </a:endParaRPr>
            </a:p>
          </p:txBody>
        </p:sp>
      </p:grpSp>
      <p:pic>
        <p:nvPicPr>
          <p:cNvPr id="9" name="Picture 8">
            <a:extLst>
              <a:ext uri="{FF2B5EF4-FFF2-40B4-BE49-F238E27FC236}">
                <a16:creationId xmlns:a16="http://schemas.microsoft.com/office/drawing/2014/main" id="{B76D4771-EA37-6465-7E7B-CF0E718554F3}"/>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4286" y="2114821"/>
            <a:ext cx="7831210" cy="4671804"/>
          </a:xfrm>
          <a:prstGeom prst="rect">
            <a:avLst/>
          </a:prstGeom>
        </p:spPr>
      </p:pic>
    </p:spTree>
    <p:extLst>
      <p:ext uri="{BB962C8B-B14F-4D97-AF65-F5344CB8AC3E}">
        <p14:creationId xmlns:p14="http://schemas.microsoft.com/office/powerpoint/2010/main" val="491689634"/>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3C0F10B-146F-CA4E-342D-30C43EBBEED2}"/>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7E80939-4609-186E-DED7-3B7B985583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CC7E89D1-6E42-F1F3-4208-E0F342D41F7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9ADAB90E-C3C7-2E7D-EF69-46E4878DAC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D3D2012-3769-A558-FABD-01BE8F5460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8FDB1BD7-8680-5462-0DB8-E43EFC49A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7287FEEE-0525-59F8-0736-51E4463B9ED4}"/>
              </a:ext>
            </a:extLst>
          </p:cNvPr>
          <p:cNvSpPr>
            <a:spLocks noGrp="1"/>
          </p:cNvSpPr>
          <p:nvPr>
            <p:ph idx="1"/>
          </p:nvPr>
        </p:nvSpPr>
        <p:spPr>
          <a:xfrm>
            <a:off x="4772026" y="5347626"/>
            <a:ext cx="7177084" cy="1576448"/>
          </a:xfrm>
        </p:spPr>
        <p:txBody>
          <a:bodyPr>
            <a:normAutofit/>
          </a:bodyPr>
          <a:lstStyle/>
          <a:p>
            <a:pPr marL="0" indent="0" algn="just">
              <a:buNone/>
            </a:pPr>
            <a:r>
              <a:rPr lang="en-US" sz="1800" b="1" dirty="0">
                <a:latin typeface="Montserrat" panose="00000500000000000000" pitchFamily="2" charset="0"/>
              </a:rPr>
              <a:t>Shorter</a:t>
            </a:r>
            <a:r>
              <a:rPr lang="en-US" sz="1800" dirty="0">
                <a:latin typeface="Montserrat" panose="00000500000000000000" pitchFamily="2" charset="0"/>
              </a:rPr>
              <a:t> movies have </a:t>
            </a:r>
            <a:r>
              <a:rPr lang="en-US" sz="1800" b="1" dirty="0">
                <a:latin typeface="Montserrat" panose="00000500000000000000" pitchFamily="2" charset="0"/>
              </a:rPr>
              <a:t>greater score variability</a:t>
            </a:r>
            <a:r>
              <a:rPr lang="en-US" sz="1800" dirty="0">
                <a:latin typeface="Montserrat" panose="00000500000000000000" pitchFamily="2" charset="0"/>
              </a:rPr>
              <a:t>.</a:t>
            </a:r>
          </a:p>
          <a:p>
            <a:pPr marL="0" indent="0" algn="just">
              <a:buNone/>
            </a:pPr>
            <a:r>
              <a:rPr lang="en-US" sz="1800" b="1" dirty="0">
                <a:latin typeface="Montserrat" panose="00000500000000000000" pitchFamily="2" charset="0"/>
              </a:rPr>
              <a:t>Longer</a:t>
            </a:r>
            <a:r>
              <a:rPr lang="en-US" sz="1800" dirty="0">
                <a:latin typeface="Montserrat" panose="00000500000000000000" pitchFamily="2" charset="0"/>
              </a:rPr>
              <a:t> movies </a:t>
            </a:r>
            <a:r>
              <a:rPr lang="en-GB" sz="1800" dirty="0">
                <a:latin typeface="Montserrat" panose="00000500000000000000" pitchFamily="2" charset="0"/>
              </a:rPr>
              <a:t>tend to have slightly </a:t>
            </a:r>
            <a:r>
              <a:rPr lang="en-GB" sz="1800" b="1" dirty="0">
                <a:latin typeface="Montserrat" panose="00000500000000000000" pitchFamily="2" charset="0"/>
              </a:rPr>
              <a:t>higher average ratings</a:t>
            </a:r>
            <a:r>
              <a:rPr lang="en-GB" sz="1800" dirty="0">
                <a:latin typeface="Montserrat" panose="00000500000000000000" pitchFamily="2" charset="0"/>
              </a:rPr>
              <a:t>, possibly due to richer storytelling and </a:t>
            </a:r>
            <a:r>
              <a:rPr lang="en-US" sz="1800" dirty="0">
                <a:latin typeface="Montserrat" panose="00000500000000000000" pitchFamily="2" charset="0"/>
              </a:rPr>
              <a:t>emotional complexity.</a:t>
            </a:r>
          </a:p>
          <a:p>
            <a:pPr marL="0" indent="0" algn="just">
              <a:buNone/>
            </a:pPr>
            <a:r>
              <a:rPr lang="en-US" sz="1800" b="1" dirty="0">
                <a:latin typeface="Montserrat" panose="00000500000000000000" pitchFamily="2" charset="0"/>
              </a:rPr>
              <a:t>Excessive duration does not guarantee higher quality</a:t>
            </a:r>
            <a:r>
              <a:rPr lang="en-US" sz="1800" dirty="0">
                <a:latin typeface="Montserrat" panose="00000500000000000000" pitchFamily="2" charset="0"/>
              </a:rPr>
              <a:t>.</a:t>
            </a:r>
          </a:p>
        </p:txBody>
      </p:sp>
      <p:sp>
        <p:nvSpPr>
          <p:cNvPr id="18" name="Rectangle: Rounded Corners 4">
            <a:extLst>
              <a:ext uri="{FF2B5EF4-FFF2-40B4-BE49-F238E27FC236}">
                <a16:creationId xmlns:a16="http://schemas.microsoft.com/office/drawing/2014/main" id="{49CA2DC7-E13F-C708-A9E7-1E3CB2490645}"/>
              </a:ext>
            </a:extLst>
          </p:cNvPr>
          <p:cNvSpPr txBox="1"/>
          <p:nvPr/>
        </p:nvSpPr>
        <p:spPr>
          <a:xfrm>
            <a:off x="351092" y="335010"/>
            <a:ext cx="10429201"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algn="just" defTabSz="312928">
              <a:lnSpc>
                <a:spcPct val="90000"/>
              </a:lnSpc>
              <a:spcBef>
                <a:spcPct val="0"/>
              </a:spcBef>
              <a:spcAft>
                <a:spcPct val="35000"/>
              </a:spcAft>
            </a:pPr>
            <a:r>
              <a:rPr lang="pt-PT" sz="3200" kern="1200" dirty="0">
                <a:solidFill>
                  <a:schemeClr val="lt1"/>
                </a:solidFill>
                <a:latin typeface="Montserrat" panose="00000500000000000000" pitchFamily="2" charset="0"/>
              </a:rPr>
              <a:t>Audience appreciation thrives on narrative balance rather than sheer duration</a:t>
            </a:r>
            <a:endParaRPr lang="en-US" sz="6600" kern="1200" dirty="0">
              <a:latin typeface="Montserrat" panose="00000500000000000000" pitchFamily="2" charset="0"/>
            </a:endParaRPr>
          </a:p>
        </p:txBody>
      </p:sp>
      <p:grpSp>
        <p:nvGrpSpPr>
          <p:cNvPr id="2" name="Group 1">
            <a:extLst>
              <a:ext uri="{FF2B5EF4-FFF2-40B4-BE49-F238E27FC236}">
                <a16:creationId xmlns:a16="http://schemas.microsoft.com/office/drawing/2014/main" id="{1D60A63E-6193-A09C-114B-75ECDF26E3FD}"/>
              </a:ext>
            </a:extLst>
          </p:cNvPr>
          <p:cNvGrpSpPr/>
          <p:nvPr/>
        </p:nvGrpSpPr>
        <p:grpSpPr>
          <a:xfrm>
            <a:off x="351093" y="1584986"/>
            <a:ext cx="4614804" cy="421200"/>
            <a:chOff x="1" y="3684560"/>
            <a:chExt cx="4614804" cy="421200"/>
          </a:xfrm>
        </p:grpSpPr>
        <p:sp>
          <p:nvSpPr>
            <p:cNvPr id="3" name="Rectangle: Rounded Corners 2">
              <a:extLst>
                <a:ext uri="{FF2B5EF4-FFF2-40B4-BE49-F238E27FC236}">
                  <a16:creationId xmlns:a16="http://schemas.microsoft.com/office/drawing/2014/main" id="{AA3E73C4-C38E-3D33-1931-4BD6914212AD}"/>
                </a:ext>
              </a:extLst>
            </p:cNvPr>
            <p:cNvSpPr/>
            <p:nvPr/>
          </p:nvSpPr>
          <p:spPr>
            <a:xfrm>
              <a:off x="1" y="3684560"/>
              <a:ext cx="4614804" cy="421200"/>
            </a:xfrm>
            <a:prstGeom prst="roundRect">
              <a:avLst/>
            </a:prstGeom>
          </p:spPr>
          <p:style>
            <a:lnRef idx="0">
              <a:schemeClr val="lt1">
                <a:hueOff val="0"/>
                <a:satOff val="0"/>
                <a:lumOff val="0"/>
                <a:alphaOff val="0"/>
              </a:schemeClr>
            </a:lnRef>
            <a:fillRef idx="3">
              <a:schemeClr val="accent5">
                <a:hueOff val="3347718"/>
                <a:satOff val="-54009"/>
                <a:lumOff val="4728"/>
                <a:alphaOff val="0"/>
              </a:schemeClr>
            </a:fillRef>
            <a:effectRef idx="2">
              <a:schemeClr val="accent5">
                <a:hueOff val="3347718"/>
                <a:satOff val="-54009"/>
                <a:lumOff val="4728"/>
                <a:alphaOff val="0"/>
              </a:schemeClr>
            </a:effectRef>
            <a:fontRef idx="minor">
              <a:schemeClr val="lt1"/>
            </a:fontRef>
          </p:style>
          <p:txBody>
            <a:bodyPr/>
            <a:lstStyle/>
            <a:p>
              <a:endParaRPr lang="en-GB"/>
            </a:p>
          </p:txBody>
        </p:sp>
        <p:sp>
          <p:nvSpPr>
            <p:cNvPr id="4" name="Rectangle: Rounded Corners 4">
              <a:extLst>
                <a:ext uri="{FF2B5EF4-FFF2-40B4-BE49-F238E27FC236}">
                  <a16:creationId xmlns:a16="http://schemas.microsoft.com/office/drawing/2014/main" id="{CA33CC6D-4D92-A943-EBBD-69D501AFC883}"/>
                </a:ext>
              </a:extLst>
            </p:cNvPr>
            <p:cNvSpPr txBox="1"/>
            <p:nvPr/>
          </p:nvSpPr>
          <p:spPr>
            <a:xfrm>
              <a:off x="20562" y="3705121"/>
              <a:ext cx="4594242"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solidFill>
                    <a:schemeClr val="tx1"/>
                  </a:solidFill>
                </a:rPr>
                <a:t>Do longer movies receive higher or lower ratings? </a:t>
              </a:r>
              <a:endParaRPr lang="en-US" sz="1600" kern="1200" dirty="0">
                <a:solidFill>
                  <a:schemeClr val="tx1"/>
                </a:solidFill>
              </a:endParaRPr>
            </a:p>
          </p:txBody>
        </p:sp>
      </p:grpSp>
      <p:sp>
        <p:nvSpPr>
          <p:cNvPr id="10" name="Content Placeholder 11">
            <a:extLst>
              <a:ext uri="{FF2B5EF4-FFF2-40B4-BE49-F238E27FC236}">
                <a16:creationId xmlns:a16="http://schemas.microsoft.com/office/drawing/2014/main" id="{F380BD5A-F14B-F497-4DB2-32CBD4EC079A}"/>
              </a:ext>
            </a:extLst>
          </p:cNvPr>
          <p:cNvSpPr txBox="1">
            <a:spLocks/>
          </p:cNvSpPr>
          <p:nvPr/>
        </p:nvSpPr>
        <p:spPr>
          <a:xfrm>
            <a:off x="59903" y="5442005"/>
            <a:ext cx="3190944" cy="15764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Font typeface="Arial" panose="020B0604020202020204" pitchFamily="34" charset="0"/>
              <a:buNone/>
            </a:pPr>
            <a:r>
              <a:rPr lang="en-US" sz="1600" dirty="0">
                <a:latin typeface="Montserrat" panose="00000500000000000000" pitchFamily="2" charset="0"/>
              </a:rPr>
              <a:t>IMDb’s runtime data:</a:t>
            </a:r>
          </a:p>
          <a:p>
            <a:pPr>
              <a:spcBef>
                <a:spcPts val="0"/>
              </a:spcBef>
            </a:pPr>
            <a:r>
              <a:rPr lang="en-US" sz="1600" dirty="0">
                <a:latin typeface="Montserrat" panose="00000500000000000000" pitchFamily="2" charset="0"/>
              </a:rPr>
              <a:t>Short (&lt; 60min)</a:t>
            </a:r>
          </a:p>
          <a:p>
            <a:pPr>
              <a:spcBef>
                <a:spcPts val="0"/>
              </a:spcBef>
            </a:pPr>
            <a:r>
              <a:rPr lang="en-US" sz="1600" dirty="0">
                <a:latin typeface="Montserrat" panose="00000500000000000000" pitchFamily="2" charset="0"/>
              </a:rPr>
              <a:t>Medium (60-90min)</a:t>
            </a:r>
          </a:p>
          <a:p>
            <a:pPr>
              <a:spcBef>
                <a:spcPts val="0"/>
              </a:spcBef>
            </a:pPr>
            <a:r>
              <a:rPr lang="en-US" sz="1600" dirty="0">
                <a:latin typeface="Montserrat" panose="00000500000000000000" pitchFamily="2" charset="0"/>
              </a:rPr>
              <a:t>Standard (90-120min)</a:t>
            </a:r>
          </a:p>
          <a:p>
            <a:pPr>
              <a:spcBef>
                <a:spcPts val="0"/>
              </a:spcBef>
            </a:pPr>
            <a:r>
              <a:rPr lang="en-US" sz="1600" dirty="0">
                <a:latin typeface="Montserrat" panose="00000500000000000000" pitchFamily="2" charset="0"/>
              </a:rPr>
              <a:t>Long (120-150min)</a:t>
            </a:r>
          </a:p>
          <a:p>
            <a:pPr>
              <a:spcBef>
                <a:spcPts val="0"/>
              </a:spcBef>
            </a:pPr>
            <a:r>
              <a:rPr lang="en-US" sz="1600" dirty="0">
                <a:latin typeface="Montserrat" panose="00000500000000000000" pitchFamily="2" charset="0"/>
              </a:rPr>
              <a:t>Epic (&gt; 150min)</a:t>
            </a:r>
          </a:p>
        </p:txBody>
      </p:sp>
      <p:pic>
        <p:nvPicPr>
          <p:cNvPr id="17" name="Picture 16">
            <a:extLst>
              <a:ext uri="{FF2B5EF4-FFF2-40B4-BE49-F238E27FC236}">
                <a16:creationId xmlns:a16="http://schemas.microsoft.com/office/drawing/2014/main" id="{E1E6A5FC-D876-5E95-27F4-070A3525C51C}"/>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112761" y="2014724"/>
            <a:ext cx="5710584" cy="3406719"/>
          </a:xfrm>
          <a:prstGeom prst="rect">
            <a:avLst/>
          </a:prstGeom>
        </p:spPr>
      </p:pic>
      <p:pic>
        <p:nvPicPr>
          <p:cNvPr id="20" name="Picture 19">
            <a:extLst>
              <a:ext uri="{FF2B5EF4-FFF2-40B4-BE49-F238E27FC236}">
                <a16:creationId xmlns:a16="http://schemas.microsoft.com/office/drawing/2014/main" id="{7E207290-E25F-A24D-7DDD-EFA0D9C42863}"/>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728472" y="1627031"/>
            <a:ext cx="6360464" cy="3794412"/>
          </a:xfrm>
          <a:prstGeom prst="rect">
            <a:avLst/>
          </a:prstGeom>
        </p:spPr>
      </p:pic>
    </p:spTree>
    <p:extLst>
      <p:ext uri="{BB962C8B-B14F-4D97-AF65-F5344CB8AC3E}">
        <p14:creationId xmlns:p14="http://schemas.microsoft.com/office/powerpoint/2010/main" val="3244943980"/>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788D9-24A1-14A6-F98F-F85E6BF97AC7}"/>
            </a:ext>
          </a:extLst>
        </p:cNvPr>
        <p:cNvGrpSpPr/>
        <p:nvPr/>
      </p:nvGrpSpPr>
      <p:grpSpPr>
        <a:xfrm>
          <a:off x="0" y="0"/>
          <a:ext cx="0" cy="0"/>
          <a:chOff x="0" y="0"/>
          <a:chExt cx="0" cy="0"/>
        </a:xfrm>
      </p:grpSpPr>
      <p:pic>
        <p:nvPicPr>
          <p:cNvPr id="34" name="图片 33">
            <a:extLst>
              <a:ext uri="{FF2B5EF4-FFF2-40B4-BE49-F238E27FC236}">
                <a16:creationId xmlns:a16="http://schemas.microsoft.com/office/drawing/2014/main" id="{8767EB48-C06E-B9DB-1838-70551CCFF6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同侧圆角矩形 7">
            <a:extLst>
              <a:ext uri="{FF2B5EF4-FFF2-40B4-BE49-F238E27FC236}">
                <a16:creationId xmlns:a16="http://schemas.microsoft.com/office/drawing/2014/main" id="{970AF387-6C62-43E2-B55F-438B5780286C}"/>
              </a:ext>
            </a:extLst>
          </p:cNvPr>
          <p:cNvSpPr/>
          <p:nvPr/>
        </p:nvSpPr>
        <p:spPr>
          <a:xfrm rot="10800000">
            <a:off x="3334000" y="0"/>
            <a:ext cx="5524001" cy="1244392"/>
          </a:xfrm>
          <a:prstGeom prst="round2SameRect">
            <a:avLst/>
          </a:prstGeom>
          <a:solidFill>
            <a:srgbClr val="A17CFC"/>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latin typeface="Montserrat SemiBold" panose="00000700000000000000" pitchFamily="2" charset="0"/>
            </a:endParaRPr>
          </a:p>
        </p:txBody>
      </p:sp>
      <p:sp>
        <p:nvSpPr>
          <p:cNvPr id="21" name="MH_Others_2">
            <a:extLst>
              <a:ext uri="{FF2B5EF4-FFF2-40B4-BE49-F238E27FC236}">
                <a16:creationId xmlns:a16="http://schemas.microsoft.com/office/drawing/2014/main" id="{72AF74B7-457A-C92A-717F-FCFAF71053F2}"/>
              </a:ext>
            </a:extLst>
          </p:cNvPr>
          <p:cNvSpPr txBox="1"/>
          <p:nvPr>
            <p:custDataLst>
              <p:tags r:id="rId1"/>
            </p:custDataLst>
          </p:nvPr>
        </p:nvSpPr>
        <p:spPr>
          <a:xfrm>
            <a:off x="3465095" y="102488"/>
            <a:ext cx="5223277" cy="892552"/>
          </a:xfrm>
          <a:prstGeom prst="rect">
            <a:avLst/>
          </a:prstGeom>
          <a:solidFill>
            <a:srgbClr val="A17CFC"/>
          </a:solidFill>
        </p:spPr>
        <p:txBody>
          <a:bodyPr wrap="square" lIns="0" tIns="0" rIns="0" bIns="0">
            <a:spAutoFit/>
          </a:bodyPr>
          <a:lstStyle/>
          <a:p>
            <a:pPr algn="ctr">
              <a:defRPr/>
            </a:pPr>
            <a:r>
              <a:rPr lang="en-US" altLang="zh-CN" sz="4400" b="1" dirty="0">
                <a:solidFill>
                  <a:schemeClr val="bg1"/>
                </a:solidFill>
                <a:latin typeface="Montserrat SemiBold" panose="00000700000000000000" pitchFamily="2" charset="0"/>
                <a:ea typeface="微软雅黑" panose="020B0503020204020204" pitchFamily="34" charset="-122"/>
                <a:sym typeface="Arial" panose="020B0604020202020204" pitchFamily="34" charset="0"/>
              </a:rPr>
              <a:t>Goal:</a:t>
            </a:r>
          </a:p>
          <a:p>
            <a:pPr lvl="0" algn="ctr"/>
            <a:r>
              <a:rPr lang="en-US" sz="1400" dirty="0">
                <a:solidFill>
                  <a:srgbClr val="FFFFFF"/>
                </a:solidFill>
                <a:latin typeface="Montserrat SemiBold" panose="00000700000000000000" pitchFamily="2" charset="0"/>
              </a:rPr>
              <a:t>Explore MovieLens Dataset and extract insights</a:t>
            </a:r>
          </a:p>
        </p:txBody>
      </p:sp>
      <p:sp>
        <p:nvSpPr>
          <p:cNvPr id="2" name="圆角矩形 22">
            <a:extLst>
              <a:ext uri="{FF2B5EF4-FFF2-40B4-BE49-F238E27FC236}">
                <a16:creationId xmlns:a16="http://schemas.microsoft.com/office/drawing/2014/main" id="{3F992704-3D33-5E1C-B0E3-5F3A79A71C2C}"/>
              </a:ext>
            </a:extLst>
          </p:cNvPr>
          <p:cNvSpPr/>
          <p:nvPr/>
        </p:nvSpPr>
        <p:spPr>
          <a:xfrm>
            <a:off x="1082826" y="1682474"/>
            <a:ext cx="2052487" cy="1368894"/>
          </a:xfrm>
          <a:prstGeom prst="roundRect">
            <a:avLst/>
          </a:prstGeom>
          <a:solidFill>
            <a:schemeClr val="accent1">
              <a:lumMod val="75000"/>
            </a:schemeClr>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solidFill>
                <a:srgbClr val="93C5DC"/>
              </a:solidFill>
              <a:latin typeface="Montserrat SemiBold" panose="00000700000000000000" pitchFamily="2" charset="0"/>
            </a:endParaRPr>
          </a:p>
        </p:txBody>
      </p:sp>
      <p:sp>
        <p:nvSpPr>
          <p:cNvPr id="3" name="圆角矩形 26">
            <a:extLst>
              <a:ext uri="{FF2B5EF4-FFF2-40B4-BE49-F238E27FC236}">
                <a16:creationId xmlns:a16="http://schemas.microsoft.com/office/drawing/2014/main" id="{D868E47D-62D4-BEAA-3A75-49623E62605D}"/>
              </a:ext>
            </a:extLst>
          </p:cNvPr>
          <p:cNvSpPr/>
          <p:nvPr/>
        </p:nvSpPr>
        <p:spPr>
          <a:xfrm>
            <a:off x="3208715" y="4389679"/>
            <a:ext cx="2052487" cy="1368894"/>
          </a:xfrm>
          <a:prstGeom prst="roundRect">
            <a:avLst/>
          </a:prstGeom>
          <a:solidFill>
            <a:schemeClr val="accent4">
              <a:lumMod val="50000"/>
            </a:schemeClr>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solidFill>
                <a:srgbClr val="93C5DC"/>
              </a:solidFill>
              <a:latin typeface="Montserrat SemiBold" panose="00000700000000000000" pitchFamily="2" charset="0"/>
            </a:endParaRPr>
          </a:p>
        </p:txBody>
      </p:sp>
      <p:sp>
        <p:nvSpPr>
          <p:cNvPr id="4" name="圆角矩形 27">
            <a:extLst>
              <a:ext uri="{FF2B5EF4-FFF2-40B4-BE49-F238E27FC236}">
                <a16:creationId xmlns:a16="http://schemas.microsoft.com/office/drawing/2014/main" id="{67B205CF-6293-ADE8-CF96-4DB6C7CC947A}"/>
              </a:ext>
            </a:extLst>
          </p:cNvPr>
          <p:cNvSpPr/>
          <p:nvPr/>
        </p:nvSpPr>
        <p:spPr>
          <a:xfrm>
            <a:off x="7004200" y="4389679"/>
            <a:ext cx="2052487" cy="1368894"/>
          </a:xfrm>
          <a:prstGeom prst="roundRect">
            <a:avLst/>
          </a:prstGeom>
          <a:solidFill>
            <a:schemeClr val="accent3">
              <a:lumMod val="75000"/>
            </a:schemeClr>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solidFill>
                <a:srgbClr val="93C5DC"/>
              </a:solidFill>
              <a:latin typeface="Montserrat SemiBold" panose="00000700000000000000" pitchFamily="2" charset="0"/>
            </a:endParaRPr>
          </a:p>
        </p:txBody>
      </p:sp>
      <p:sp>
        <p:nvSpPr>
          <p:cNvPr id="5" name="圆角矩形 28">
            <a:extLst>
              <a:ext uri="{FF2B5EF4-FFF2-40B4-BE49-F238E27FC236}">
                <a16:creationId xmlns:a16="http://schemas.microsoft.com/office/drawing/2014/main" id="{C80C69B0-D165-6F21-7E77-C74AD5495128}"/>
              </a:ext>
            </a:extLst>
          </p:cNvPr>
          <p:cNvSpPr/>
          <p:nvPr/>
        </p:nvSpPr>
        <p:spPr>
          <a:xfrm>
            <a:off x="9056687" y="1682474"/>
            <a:ext cx="2052487" cy="1368894"/>
          </a:xfrm>
          <a:prstGeom prst="roundRect">
            <a:avLst/>
          </a:prstGeom>
          <a:solidFill>
            <a:srgbClr val="A17CFC"/>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solidFill>
                <a:srgbClr val="93C5DC"/>
              </a:solidFill>
              <a:latin typeface="Montserrat SemiBold" panose="00000700000000000000" pitchFamily="2" charset="0"/>
            </a:endParaRPr>
          </a:p>
        </p:txBody>
      </p:sp>
      <p:sp>
        <p:nvSpPr>
          <p:cNvPr id="10" name="矩形 29">
            <a:extLst>
              <a:ext uri="{FF2B5EF4-FFF2-40B4-BE49-F238E27FC236}">
                <a16:creationId xmlns:a16="http://schemas.microsoft.com/office/drawing/2014/main" id="{82BBA130-A7F0-9ADF-FA2C-2250DB222C3A}"/>
              </a:ext>
            </a:extLst>
          </p:cNvPr>
          <p:cNvSpPr/>
          <p:nvPr/>
        </p:nvSpPr>
        <p:spPr>
          <a:xfrm>
            <a:off x="1448793" y="1840752"/>
            <a:ext cx="1383131" cy="887760"/>
          </a:xfrm>
          <a:prstGeom prst="rect">
            <a:avLst/>
          </a:prstGeom>
          <a:noFill/>
        </p:spPr>
        <p:txBody>
          <a:bodyPr wrap="square" lIns="86694" tIns="43347" rIns="86694" bIns="43347">
            <a:spAutoFit/>
          </a:bodyPr>
          <a:lstStyle/>
          <a:p>
            <a:pPr marL="0" lvl="0" algn="ctr"/>
            <a:r>
              <a:rPr lang="en-US" sz="1400" dirty="0">
                <a:solidFill>
                  <a:srgbClr val="FFFFFF"/>
                </a:solidFill>
                <a:latin typeface="Montserrat SemiBold" panose="00000700000000000000" pitchFamily="2" charset="0"/>
              </a:rPr>
              <a:t>movies</a:t>
            </a:r>
            <a:endParaRPr lang="en-US" sz="1400" b="0" i="0" u="none" dirty="0">
              <a:solidFill>
                <a:srgbClr val="FFFFFF"/>
              </a:solidFill>
              <a:latin typeface="Montserrat SemiBold" panose="00000700000000000000" pitchFamily="2" charset="0"/>
            </a:endParaRPr>
          </a:p>
          <a:p>
            <a:pPr lvl="0" algn="ctr"/>
            <a:endParaRPr lang="en-US" sz="800" dirty="0">
              <a:solidFill>
                <a:srgbClr val="FFFFFF"/>
              </a:solidFill>
              <a:latin typeface="Montserrat SemiBold" panose="00000700000000000000" pitchFamily="2" charset="0"/>
            </a:endParaRPr>
          </a:p>
          <a:p>
            <a:pPr marL="171450" indent="-171450">
              <a:buFontTx/>
              <a:buChar char="-"/>
            </a:pPr>
            <a:r>
              <a:rPr lang="en-US" sz="1000" dirty="0" err="1">
                <a:solidFill>
                  <a:srgbClr val="FFFFFF"/>
                </a:solidFill>
                <a:latin typeface="Montserrat SemiBold" panose="00000700000000000000" pitchFamily="2" charset="0"/>
              </a:rPr>
              <a:t>movieId</a:t>
            </a:r>
            <a:endParaRPr lang="en-US" sz="1000" dirty="0">
              <a:solidFill>
                <a:srgbClr val="FFFFFF"/>
              </a:solidFill>
              <a:latin typeface="Montserrat SemiBold" panose="00000700000000000000" pitchFamily="2" charset="0"/>
            </a:endParaRPr>
          </a:p>
          <a:p>
            <a:pPr marL="171450" indent="-171450">
              <a:buFontTx/>
              <a:buChar char="-"/>
            </a:pPr>
            <a:r>
              <a:rPr lang="en-US" sz="1000" dirty="0">
                <a:solidFill>
                  <a:srgbClr val="FFFFFF"/>
                </a:solidFill>
                <a:latin typeface="Montserrat SemiBold" panose="00000700000000000000" pitchFamily="2" charset="0"/>
              </a:rPr>
              <a:t>title</a:t>
            </a:r>
          </a:p>
          <a:p>
            <a:pPr marL="171450" indent="-171450">
              <a:buFontTx/>
              <a:buChar char="-"/>
            </a:pPr>
            <a:r>
              <a:rPr lang="en-US" sz="1000" dirty="0">
                <a:solidFill>
                  <a:srgbClr val="FFFFFF"/>
                </a:solidFill>
                <a:latin typeface="Montserrat SemiBold" panose="00000700000000000000" pitchFamily="2" charset="0"/>
              </a:rPr>
              <a:t>genres</a:t>
            </a:r>
          </a:p>
        </p:txBody>
      </p:sp>
      <p:sp>
        <p:nvSpPr>
          <p:cNvPr id="11" name="矩形 30">
            <a:extLst>
              <a:ext uri="{FF2B5EF4-FFF2-40B4-BE49-F238E27FC236}">
                <a16:creationId xmlns:a16="http://schemas.microsoft.com/office/drawing/2014/main" id="{ECB376E6-41B7-A646-89D2-8077EFB59D67}"/>
              </a:ext>
            </a:extLst>
          </p:cNvPr>
          <p:cNvSpPr/>
          <p:nvPr/>
        </p:nvSpPr>
        <p:spPr>
          <a:xfrm>
            <a:off x="3666174" y="4547957"/>
            <a:ext cx="1172439" cy="1041648"/>
          </a:xfrm>
          <a:prstGeom prst="rect">
            <a:avLst/>
          </a:prstGeom>
          <a:noFill/>
        </p:spPr>
        <p:txBody>
          <a:bodyPr wrap="square" lIns="86694" tIns="43347" rIns="86694" bIns="43347">
            <a:spAutoFit/>
          </a:bodyPr>
          <a:lstStyle/>
          <a:p>
            <a:pPr marL="0" lvl="0" algn="ctr"/>
            <a:r>
              <a:rPr lang="en-US" sz="1400" dirty="0">
                <a:solidFill>
                  <a:srgbClr val="FFFFFF"/>
                </a:solidFill>
                <a:latin typeface="Montserrat SemiBold" panose="00000700000000000000" pitchFamily="2" charset="0"/>
              </a:rPr>
              <a:t>r</a:t>
            </a:r>
            <a:r>
              <a:rPr lang="en-US" sz="1400" b="0" i="0" u="none" dirty="0">
                <a:solidFill>
                  <a:srgbClr val="FFFFFF"/>
                </a:solidFill>
                <a:latin typeface="Montserrat SemiBold" panose="00000700000000000000" pitchFamily="2" charset="0"/>
              </a:rPr>
              <a:t>atings</a:t>
            </a:r>
          </a:p>
          <a:p>
            <a:pPr marL="0" lvl="0" algn="ctr"/>
            <a:endParaRPr lang="en-US" sz="800" b="0" i="0" u="none" dirty="0">
              <a:solidFill>
                <a:srgbClr val="FFFFFF"/>
              </a:solidFill>
              <a:latin typeface="Montserrat SemiBold" panose="00000700000000000000" pitchFamily="2" charset="0"/>
            </a:endParaRPr>
          </a:p>
          <a:p>
            <a:pPr marL="171450" lvl="0" indent="-171450">
              <a:buFontTx/>
              <a:buChar char="-"/>
            </a:pPr>
            <a:r>
              <a:rPr lang="en-US" sz="1000" dirty="0" err="1">
                <a:solidFill>
                  <a:srgbClr val="FFFFFF"/>
                </a:solidFill>
                <a:latin typeface="Montserrat SemiBold" panose="00000700000000000000" pitchFamily="2" charset="0"/>
              </a:rPr>
              <a:t>userId</a:t>
            </a:r>
            <a:endParaRPr lang="en-US" sz="1000" dirty="0">
              <a:solidFill>
                <a:srgbClr val="FFFFFF"/>
              </a:solidFill>
              <a:latin typeface="Montserrat SemiBold" panose="00000700000000000000" pitchFamily="2" charset="0"/>
            </a:endParaRPr>
          </a:p>
          <a:p>
            <a:pPr marL="171450" lvl="0" indent="-171450">
              <a:buFontTx/>
              <a:buChar char="-"/>
            </a:pPr>
            <a:r>
              <a:rPr lang="en-US" sz="1000" b="0" i="0" u="none" dirty="0" err="1">
                <a:solidFill>
                  <a:srgbClr val="FFFFFF"/>
                </a:solidFill>
                <a:latin typeface="Montserrat SemiBold" panose="00000700000000000000" pitchFamily="2" charset="0"/>
              </a:rPr>
              <a:t>movieId</a:t>
            </a:r>
            <a:endParaRPr lang="en-US" sz="1000" b="0" i="0" u="none" dirty="0">
              <a:solidFill>
                <a:srgbClr val="FFFFFF"/>
              </a:solidFill>
              <a:latin typeface="Montserrat SemiBold" panose="00000700000000000000" pitchFamily="2" charset="0"/>
            </a:endParaRPr>
          </a:p>
          <a:p>
            <a:pPr marL="171450" lvl="0" indent="-171450">
              <a:buFontTx/>
              <a:buChar char="-"/>
            </a:pPr>
            <a:r>
              <a:rPr lang="en-US" sz="1000" dirty="0">
                <a:solidFill>
                  <a:srgbClr val="FFFFFF"/>
                </a:solidFill>
                <a:latin typeface="Montserrat SemiBold" panose="00000700000000000000" pitchFamily="2" charset="0"/>
              </a:rPr>
              <a:t>rating</a:t>
            </a:r>
          </a:p>
          <a:p>
            <a:pPr marL="171450" lvl="0" indent="-171450">
              <a:buFontTx/>
              <a:buChar char="-"/>
            </a:pPr>
            <a:r>
              <a:rPr lang="en-US" sz="1000" b="0" i="0" u="none" dirty="0">
                <a:solidFill>
                  <a:srgbClr val="FFFFFF"/>
                </a:solidFill>
                <a:latin typeface="Montserrat SemiBold" panose="00000700000000000000" pitchFamily="2" charset="0"/>
              </a:rPr>
              <a:t>timestamp</a:t>
            </a:r>
          </a:p>
        </p:txBody>
      </p:sp>
      <p:sp>
        <p:nvSpPr>
          <p:cNvPr id="12" name="矩形 31">
            <a:extLst>
              <a:ext uri="{FF2B5EF4-FFF2-40B4-BE49-F238E27FC236}">
                <a16:creationId xmlns:a16="http://schemas.microsoft.com/office/drawing/2014/main" id="{5C969574-FD4C-DDFA-0A52-E6D84A6F9D55}"/>
              </a:ext>
            </a:extLst>
          </p:cNvPr>
          <p:cNvSpPr/>
          <p:nvPr/>
        </p:nvSpPr>
        <p:spPr>
          <a:xfrm>
            <a:off x="7342459" y="4547957"/>
            <a:ext cx="1345913" cy="1041648"/>
          </a:xfrm>
          <a:prstGeom prst="rect">
            <a:avLst/>
          </a:prstGeom>
          <a:noFill/>
        </p:spPr>
        <p:txBody>
          <a:bodyPr wrap="square" lIns="86694" tIns="43347" rIns="86694" bIns="43347">
            <a:spAutoFit/>
          </a:bodyPr>
          <a:lstStyle/>
          <a:p>
            <a:pPr marL="0" lvl="0" algn="ctr"/>
            <a:r>
              <a:rPr lang="en-US" sz="1400" b="0" i="0" u="none" dirty="0">
                <a:solidFill>
                  <a:srgbClr val="FFFFFF"/>
                </a:solidFill>
                <a:latin typeface="Montserrat SemiBold" panose="00000700000000000000" pitchFamily="2" charset="0"/>
              </a:rPr>
              <a:t>tags</a:t>
            </a:r>
          </a:p>
          <a:p>
            <a:pPr marL="0" lvl="0"/>
            <a:endParaRPr lang="en-US" sz="800" b="0" i="0" u="none" dirty="0">
              <a:solidFill>
                <a:srgbClr val="FFFFFF"/>
              </a:solidFill>
              <a:latin typeface="Montserrat SemiBold" panose="00000700000000000000" pitchFamily="2" charset="0"/>
            </a:endParaRPr>
          </a:p>
          <a:p>
            <a:pPr marL="171450" lvl="0" indent="-171450">
              <a:buFontTx/>
              <a:buChar char="-"/>
            </a:pPr>
            <a:r>
              <a:rPr lang="en-US" sz="1000" dirty="0" err="1">
                <a:solidFill>
                  <a:srgbClr val="FFFFFF"/>
                </a:solidFill>
                <a:latin typeface="Montserrat SemiBold" panose="00000700000000000000" pitchFamily="2" charset="0"/>
              </a:rPr>
              <a:t>userId</a:t>
            </a:r>
            <a:endParaRPr lang="en-US" sz="1000" dirty="0">
              <a:solidFill>
                <a:srgbClr val="FFFFFF"/>
              </a:solidFill>
              <a:latin typeface="Montserrat SemiBold" panose="00000700000000000000" pitchFamily="2" charset="0"/>
            </a:endParaRPr>
          </a:p>
          <a:p>
            <a:pPr marL="171450" lvl="0" indent="-171450">
              <a:buFontTx/>
              <a:buChar char="-"/>
            </a:pPr>
            <a:r>
              <a:rPr lang="en-US" sz="1000" dirty="0" err="1">
                <a:solidFill>
                  <a:srgbClr val="FFFFFF"/>
                </a:solidFill>
                <a:latin typeface="Montserrat SemiBold" panose="00000700000000000000" pitchFamily="2" charset="0"/>
              </a:rPr>
              <a:t>movieId</a:t>
            </a:r>
            <a:endParaRPr lang="en-US" sz="1000" dirty="0">
              <a:solidFill>
                <a:srgbClr val="FFFFFF"/>
              </a:solidFill>
              <a:latin typeface="Montserrat SemiBold" panose="00000700000000000000" pitchFamily="2" charset="0"/>
            </a:endParaRPr>
          </a:p>
          <a:p>
            <a:pPr marL="171450" lvl="0" indent="-171450">
              <a:buFontTx/>
              <a:buChar char="-"/>
            </a:pPr>
            <a:r>
              <a:rPr lang="en-US" sz="1000" dirty="0">
                <a:solidFill>
                  <a:srgbClr val="FFFFFF"/>
                </a:solidFill>
                <a:latin typeface="Montserrat SemiBold" panose="00000700000000000000" pitchFamily="2" charset="0"/>
              </a:rPr>
              <a:t>t</a:t>
            </a:r>
            <a:r>
              <a:rPr lang="en-US" sz="1000" b="0" i="0" u="none" dirty="0">
                <a:solidFill>
                  <a:srgbClr val="FFFFFF"/>
                </a:solidFill>
                <a:latin typeface="Montserrat SemiBold" panose="00000700000000000000" pitchFamily="2" charset="0"/>
              </a:rPr>
              <a:t>ag</a:t>
            </a:r>
          </a:p>
          <a:p>
            <a:pPr marL="171450" lvl="0" indent="-171450">
              <a:buFontTx/>
              <a:buChar char="-"/>
            </a:pPr>
            <a:r>
              <a:rPr lang="en-US" sz="1000" dirty="0">
                <a:solidFill>
                  <a:srgbClr val="FFFFFF"/>
                </a:solidFill>
                <a:latin typeface="Montserrat SemiBold" panose="00000700000000000000" pitchFamily="2" charset="0"/>
              </a:rPr>
              <a:t>timestamp</a:t>
            </a:r>
            <a:endParaRPr lang="en-US" sz="1000" b="0" i="0" u="none" dirty="0">
              <a:solidFill>
                <a:srgbClr val="FFFFFF"/>
              </a:solidFill>
              <a:latin typeface="Montserrat SemiBold" panose="00000700000000000000" pitchFamily="2" charset="0"/>
            </a:endParaRPr>
          </a:p>
        </p:txBody>
      </p:sp>
      <p:sp>
        <p:nvSpPr>
          <p:cNvPr id="13" name="矩形 32">
            <a:extLst>
              <a:ext uri="{FF2B5EF4-FFF2-40B4-BE49-F238E27FC236}">
                <a16:creationId xmlns:a16="http://schemas.microsoft.com/office/drawing/2014/main" id="{7DC806A0-F3ED-B542-0D40-54152392A90C}"/>
              </a:ext>
            </a:extLst>
          </p:cNvPr>
          <p:cNvSpPr/>
          <p:nvPr/>
        </p:nvSpPr>
        <p:spPr>
          <a:xfrm>
            <a:off x="9480429" y="1840752"/>
            <a:ext cx="1207699" cy="887760"/>
          </a:xfrm>
          <a:prstGeom prst="rect">
            <a:avLst/>
          </a:prstGeom>
          <a:noFill/>
        </p:spPr>
        <p:txBody>
          <a:bodyPr wrap="square" lIns="86694" tIns="43347" rIns="86694" bIns="43347">
            <a:spAutoFit/>
          </a:bodyPr>
          <a:lstStyle/>
          <a:p>
            <a:pPr marL="0" lvl="0" algn="ctr"/>
            <a:r>
              <a:rPr lang="en-US" sz="1400" b="0" i="0" u="none" dirty="0">
                <a:solidFill>
                  <a:srgbClr val="FFFFFF"/>
                </a:solidFill>
                <a:latin typeface="Montserrat SemiBold" panose="00000700000000000000" pitchFamily="2" charset="0"/>
              </a:rPr>
              <a:t>links</a:t>
            </a:r>
          </a:p>
          <a:p>
            <a:pPr marL="0" lvl="0" algn="ctr"/>
            <a:endParaRPr lang="en-US" sz="800" b="0" i="0" u="none" dirty="0">
              <a:solidFill>
                <a:srgbClr val="FFFFFF"/>
              </a:solidFill>
              <a:latin typeface="Montserrat SemiBold" panose="00000700000000000000" pitchFamily="2" charset="0"/>
            </a:endParaRPr>
          </a:p>
          <a:p>
            <a:pPr marL="171450" lvl="0" indent="-171450">
              <a:buFontTx/>
              <a:buChar char="-"/>
            </a:pPr>
            <a:r>
              <a:rPr lang="en-US" sz="1000" dirty="0" err="1">
                <a:solidFill>
                  <a:srgbClr val="FFFFFF"/>
                </a:solidFill>
                <a:latin typeface="Montserrat SemiBold" panose="00000700000000000000" pitchFamily="2" charset="0"/>
              </a:rPr>
              <a:t>movieId</a:t>
            </a:r>
            <a:endParaRPr lang="en-US" sz="1000" dirty="0">
              <a:solidFill>
                <a:srgbClr val="FFFFFF"/>
              </a:solidFill>
              <a:latin typeface="Montserrat SemiBold" panose="00000700000000000000" pitchFamily="2" charset="0"/>
            </a:endParaRPr>
          </a:p>
          <a:p>
            <a:pPr marL="171450" lvl="0" indent="-171450">
              <a:buFontTx/>
              <a:buChar char="-"/>
            </a:pPr>
            <a:r>
              <a:rPr lang="en-US" sz="1000" b="0" i="0" u="none" dirty="0" err="1">
                <a:solidFill>
                  <a:srgbClr val="FFFFFF"/>
                </a:solidFill>
                <a:latin typeface="Montserrat SemiBold" panose="00000700000000000000" pitchFamily="2" charset="0"/>
              </a:rPr>
              <a:t>imdbId</a:t>
            </a:r>
            <a:endParaRPr lang="en-US" sz="1000" b="0" i="0" u="none" dirty="0">
              <a:solidFill>
                <a:srgbClr val="FFFFFF"/>
              </a:solidFill>
              <a:latin typeface="Montserrat SemiBold" panose="00000700000000000000" pitchFamily="2" charset="0"/>
            </a:endParaRPr>
          </a:p>
          <a:p>
            <a:pPr marL="171450" lvl="0" indent="-171450">
              <a:buFontTx/>
              <a:buChar char="-"/>
            </a:pPr>
            <a:r>
              <a:rPr lang="en-US" sz="1000" dirty="0" err="1">
                <a:solidFill>
                  <a:srgbClr val="FFFFFF"/>
                </a:solidFill>
                <a:latin typeface="Montserrat SemiBold" panose="00000700000000000000" pitchFamily="2" charset="0"/>
              </a:rPr>
              <a:t>tmdbId</a:t>
            </a:r>
            <a:endParaRPr lang="en-US" sz="1000" b="0" i="0" u="none" dirty="0">
              <a:solidFill>
                <a:srgbClr val="FFFFFF"/>
              </a:solidFill>
              <a:latin typeface="Montserrat SemiBold" panose="00000700000000000000" pitchFamily="2" charset="0"/>
            </a:endParaRPr>
          </a:p>
        </p:txBody>
      </p:sp>
      <p:sp>
        <p:nvSpPr>
          <p:cNvPr id="14" name="TextBox 13">
            <a:extLst>
              <a:ext uri="{FF2B5EF4-FFF2-40B4-BE49-F238E27FC236}">
                <a16:creationId xmlns:a16="http://schemas.microsoft.com/office/drawing/2014/main" id="{DE5AC12C-9392-37A7-4AFC-B180EF448CE4}"/>
              </a:ext>
            </a:extLst>
          </p:cNvPr>
          <p:cNvSpPr txBox="1"/>
          <p:nvPr/>
        </p:nvSpPr>
        <p:spPr>
          <a:xfrm>
            <a:off x="0" y="6446007"/>
            <a:ext cx="12192000" cy="553998"/>
          </a:xfrm>
          <a:prstGeom prst="rect">
            <a:avLst/>
          </a:prstGeom>
          <a:noFill/>
        </p:spPr>
        <p:txBody>
          <a:bodyPr wrap="square" rtlCol="0">
            <a:spAutoFit/>
          </a:bodyPr>
          <a:lstStyle/>
          <a:p>
            <a:r>
              <a:rPr lang="en-GB" sz="1000" dirty="0">
                <a:latin typeface="Montserrat" panose="00000500000000000000" pitchFamily="2" charset="0"/>
              </a:rPr>
              <a:t>F. Maxwell Harper and Joseph A. </a:t>
            </a:r>
            <a:r>
              <a:rPr lang="en-GB" sz="1000" dirty="0" err="1">
                <a:latin typeface="Montserrat" panose="00000500000000000000" pitchFamily="2" charset="0"/>
              </a:rPr>
              <a:t>Konstan</a:t>
            </a:r>
            <a:r>
              <a:rPr lang="en-GB" sz="1000" dirty="0">
                <a:latin typeface="Montserrat" panose="00000500000000000000" pitchFamily="2" charset="0"/>
              </a:rPr>
              <a:t>. 2015. The MovieLens Datasets: History and Context. ACM Transactions on Interactive Intelligent Systems (TiiS) 5, 4: 19:1–19:19. </a:t>
            </a:r>
            <a:r>
              <a:rPr lang="en-GB" sz="1000" dirty="0">
                <a:latin typeface="Montserrat" panose="00000500000000000000" pitchFamily="2" charset="0"/>
                <a:hlinkClick r:id="rId5"/>
              </a:rPr>
              <a:t>https://doi.org/10.1145/2827872</a:t>
            </a:r>
            <a:endParaRPr lang="en-GB" sz="1000" dirty="0">
              <a:latin typeface="Montserrat" panose="00000500000000000000" pitchFamily="2" charset="0"/>
            </a:endParaRPr>
          </a:p>
          <a:p>
            <a:endParaRPr lang="en-GB" sz="1000" dirty="0">
              <a:latin typeface="Montserrat" panose="00000500000000000000" pitchFamily="2" charset="0"/>
            </a:endParaRPr>
          </a:p>
        </p:txBody>
      </p:sp>
    </p:spTree>
    <p:extLst>
      <p:ext uri="{BB962C8B-B14F-4D97-AF65-F5344CB8AC3E}">
        <p14:creationId xmlns:p14="http://schemas.microsoft.com/office/powerpoint/2010/main" val="3810712008"/>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0" grpId="0"/>
      <p:bldP spid="11" grpId="0"/>
      <p:bldP spid="12" grpId="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20D4284-0E5A-EB8D-6637-2B76839E3ED6}"/>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8100D40-8ECC-B542-4BAA-FB3F6502C1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D2074AC8-E18A-11DF-E500-74D5C76197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0D09B895-76BF-4945-DDFB-7BFB88D4A0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B0CEAD57-032F-F574-FCD2-0CD8B2F918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745AC530-839C-4BC1-906F-B930811B72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7A24F139-4776-E018-E441-F0406EF7024B}"/>
              </a:ext>
            </a:extLst>
          </p:cNvPr>
          <p:cNvSpPr>
            <a:spLocks noGrp="1"/>
          </p:cNvSpPr>
          <p:nvPr>
            <p:ph idx="1"/>
          </p:nvPr>
        </p:nvSpPr>
        <p:spPr>
          <a:xfrm>
            <a:off x="5505450" y="2666999"/>
            <a:ext cx="6305852" cy="3676049"/>
          </a:xfrm>
        </p:spPr>
        <p:txBody>
          <a:bodyPr>
            <a:normAutofit/>
          </a:bodyPr>
          <a:lstStyle/>
          <a:p>
            <a:pPr marL="0" indent="0" algn="just">
              <a:buNone/>
            </a:pPr>
            <a:r>
              <a:rPr lang="en-US" sz="2000" dirty="0">
                <a:latin typeface="Montserrat" panose="00000500000000000000" pitchFamily="2" charset="0"/>
              </a:rPr>
              <a:t>There was a </a:t>
            </a:r>
            <a:r>
              <a:rPr lang="en-US" sz="2000" b="1" dirty="0">
                <a:latin typeface="Montserrat" panose="00000500000000000000" pitchFamily="2" charset="0"/>
              </a:rPr>
              <a:t>sharp increase </a:t>
            </a:r>
            <a:r>
              <a:rPr lang="en-US" sz="2000" dirty="0">
                <a:latin typeface="Montserrat" panose="00000500000000000000" pitchFamily="2" charset="0"/>
              </a:rPr>
              <a:t>in weekly rating numbers.</a:t>
            </a:r>
          </a:p>
          <a:p>
            <a:pPr marL="0" indent="0" algn="just">
              <a:buNone/>
            </a:pPr>
            <a:endParaRPr lang="en-US" sz="2000" dirty="0">
              <a:latin typeface="Montserrat" panose="00000500000000000000" pitchFamily="2" charset="0"/>
            </a:endParaRPr>
          </a:p>
          <a:p>
            <a:pPr marL="0" indent="0" algn="just">
              <a:buNone/>
            </a:pPr>
            <a:r>
              <a:rPr lang="en-US" sz="2000" dirty="0">
                <a:latin typeface="Montserrat" panose="00000500000000000000" pitchFamily="2" charset="0"/>
              </a:rPr>
              <a:t>The </a:t>
            </a:r>
            <a:r>
              <a:rPr lang="en-US" sz="2000" b="1" dirty="0">
                <a:latin typeface="Montserrat" panose="00000500000000000000" pitchFamily="2" charset="0"/>
              </a:rPr>
              <a:t>average ratings stayed stable</a:t>
            </a:r>
            <a:r>
              <a:rPr lang="en-US" sz="2000" dirty="0">
                <a:latin typeface="Montserrat" panose="00000500000000000000" pitchFamily="2" charset="0"/>
              </a:rPr>
              <a:t>.</a:t>
            </a:r>
          </a:p>
          <a:p>
            <a:pPr marL="0" indent="0" algn="just">
              <a:buNone/>
            </a:pPr>
            <a:endParaRPr lang="en-US" sz="2000" dirty="0">
              <a:latin typeface="Montserrat" panose="00000500000000000000" pitchFamily="2" charset="0"/>
            </a:endParaRPr>
          </a:p>
          <a:p>
            <a:pPr marL="0" indent="0" algn="just">
              <a:buNone/>
            </a:pPr>
            <a:r>
              <a:rPr lang="en-US" sz="2000" dirty="0">
                <a:latin typeface="Montserrat" panose="00000500000000000000" pitchFamily="2" charset="0"/>
              </a:rPr>
              <a:t>People </a:t>
            </a:r>
            <a:r>
              <a:rPr lang="en-US" sz="2000" b="1" dirty="0">
                <a:latin typeface="Montserrat" panose="00000500000000000000" pitchFamily="2" charset="0"/>
              </a:rPr>
              <a:t>rated more movies</a:t>
            </a:r>
            <a:r>
              <a:rPr lang="en-US" sz="2000" dirty="0">
                <a:latin typeface="Montserrat" panose="00000500000000000000" pitchFamily="2" charset="0"/>
              </a:rPr>
              <a:t>, but </a:t>
            </a:r>
            <a:r>
              <a:rPr lang="en-US" sz="2000" b="1" dirty="0">
                <a:latin typeface="Montserrat" panose="00000500000000000000" pitchFamily="2" charset="0"/>
              </a:rPr>
              <a:t>evaluation standards remained</a:t>
            </a:r>
            <a:r>
              <a:rPr lang="en-US" sz="2000" dirty="0">
                <a:latin typeface="Montserrat" panose="00000500000000000000" pitchFamily="2" charset="0"/>
              </a:rPr>
              <a:t> the same.</a:t>
            </a:r>
          </a:p>
          <a:p>
            <a:pPr marL="0" indent="0" algn="just">
              <a:buNone/>
            </a:pPr>
            <a:endParaRPr lang="en-US" sz="2000" dirty="0">
              <a:latin typeface="Montserrat" panose="00000500000000000000" pitchFamily="2" charset="0"/>
            </a:endParaRPr>
          </a:p>
          <a:p>
            <a:pPr marL="0" indent="0" algn="just">
              <a:buNone/>
            </a:pPr>
            <a:r>
              <a:rPr lang="en-US" sz="2000" dirty="0">
                <a:latin typeface="Montserrat" panose="00000500000000000000" pitchFamily="2" charset="0"/>
              </a:rPr>
              <a:t>Lockdown </a:t>
            </a:r>
            <a:r>
              <a:rPr lang="en-US" sz="2000" b="1" dirty="0">
                <a:latin typeface="Montserrat" panose="00000500000000000000" pitchFamily="2" charset="0"/>
              </a:rPr>
              <a:t>affected volume, not sentiment</a:t>
            </a:r>
            <a:r>
              <a:rPr lang="en-US" sz="2000" dirty="0">
                <a:latin typeface="Montserrat" panose="00000500000000000000" pitchFamily="2" charset="0"/>
              </a:rPr>
              <a:t>.</a:t>
            </a:r>
          </a:p>
        </p:txBody>
      </p:sp>
      <p:sp>
        <p:nvSpPr>
          <p:cNvPr id="18" name="Rectangle: Rounded Corners 4">
            <a:extLst>
              <a:ext uri="{FF2B5EF4-FFF2-40B4-BE49-F238E27FC236}">
                <a16:creationId xmlns:a16="http://schemas.microsoft.com/office/drawing/2014/main" id="{1A5FCD90-4529-16D1-EC41-397BFB56F09E}"/>
              </a:ext>
            </a:extLst>
          </p:cNvPr>
          <p:cNvSpPr txBox="1"/>
          <p:nvPr/>
        </p:nvSpPr>
        <p:spPr>
          <a:xfrm>
            <a:off x="351092" y="335010"/>
            <a:ext cx="11545633"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3200" kern="1200" dirty="0">
                <a:solidFill>
                  <a:schemeClr val="lt1"/>
                </a:solidFill>
                <a:latin typeface="Montserrat" panose="00000500000000000000" pitchFamily="2" charset="0"/>
              </a:rPr>
              <a:t>Weekly number of ratings increased during COVID-19</a:t>
            </a:r>
            <a:endParaRPr lang="en-US" sz="6600" kern="1200" dirty="0">
              <a:latin typeface="Montserrat" panose="00000500000000000000" pitchFamily="2" charset="0"/>
            </a:endParaRPr>
          </a:p>
        </p:txBody>
      </p:sp>
      <p:grpSp>
        <p:nvGrpSpPr>
          <p:cNvPr id="6" name="Group 5">
            <a:extLst>
              <a:ext uri="{FF2B5EF4-FFF2-40B4-BE49-F238E27FC236}">
                <a16:creationId xmlns:a16="http://schemas.microsoft.com/office/drawing/2014/main" id="{5BBD9C74-B002-FC3B-CB89-54E5B05B1C81}"/>
              </a:ext>
            </a:extLst>
          </p:cNvPr>
          <p:cNvGrpSpPr/>
          <p:nvPr/>
        </p:nvGrpSpPr>
        <p:grpSpPr>
          <a:xfrm>
            <a:off x="5983388" y="1567429"/>
            <a:ext cx="5541861" cy="421200"/>
            <a:chOff x="1" y="4151840"/>
            <a:chExt cx="5541861" cy="421200"/>
          </a:xfrm>
        </p:grpSpPr>
        <p:sp>
          <p:nvSpPr>
            <p:cNvPr id="7" name="Rectangle: Rounded Corners 6">
              <a:extLst>
                <a:ext uri="{FF2B5EF4-FFF2-40B4-BE49-F238E27FC236}">
                  <a16:creationId xmlns:a16="http://schemas.microsoft.com/office/drawing/2014/main" id="{0F4DFF51-4DE7-D0CB-B02D-8821B5174E5E}"/>
                </a:ext>
              </a:extLst>
            </p:cNvPr>
            <p:cNvSpPr/>
            <p:nvPr/>
          </p:nvSpPr>
          <p:spPr>
            <a:xfrm>
              <a:off x="1" y="4151840"/>
              <a:ext cx="5521300" cy="421200"/>
            </a:xfrm>
            <a:prstGeom prst="roundRect">
              <a:avLst/>
            </a:prstGeom>
          </p:spPr>
          <p:style>
            <a:lnRef idx="0">
              <a:schemeClr val="lt1">
                <a:hueOff val="0"/>
                <a:satOff val="0"/>
                <a:lumOff val="0"/>
                <a:alphaOff val="0"/>
              </a:schemeClr>
            </a:lnRef>
            <a:fillRef idx="3">
              <a:schemeClr val="accent5">
                <a:hueOff val="3825964"/>
                <a:satOff val="-61724"/>
                <a:lumOff val="5404"/>
                <a:alphaOff val="0"/>
              </a:schemeClr>
            </a:fillRef>
            <a:effectRef idx="2">
              <a:schemeClr val="accent5">
                <a:hueOff val="3825964"/>
                <a:satOff val="-61724"/>
                <a:lumOff val="5404"/>
                <a:alphaOff val="0"/>
              </a:schemeClr>
            </a:effectRef>
            <a:fontRef idx="minor">
              <a:schemeClr val="lt1"/>
            </a:fontRef>
          </p:style>
          <p:txBody>
            <a:bodyPr/>
            <a:lstStyle/>
            <a:p>
              <a:endParaRPr lang="en-GB"/>
            </a:p>
          </p:txBody>
        </p:sp>
        <p:sp>
          <p:nvSpPr>
            <p:cNvPr id="9" name="Rectangle: Rounded Corners 4">
              <a:extLst>
                <a:ext uri="{FF2B5EF4-FFF2-40B4-BE49-F238E27FC236}">
                  <a16:creationId xmlns:a16="http://schemas.microsoft.com/office/drawing/2014/main" id="{8280B1CF-6C79-0AB5-3376-D3B56B03478F}"/>
                </a:ext>
              </a:extLst>
            </p:cNvPr>
            <p:cNvSpPr txBox="1"/>
            <p:nvPr/>
          </p:nvSpPr>
          <p:spPr>
            <a:xfrm>
              <a:off x="20561" y="4172401"/>
              <a:ext cx="5521301" cy="38007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GB" sz="1600" kern="1200" dirty="0">
                  <a:solidFill>
                    <a:schemeClr val="tx1"/>
                  </a:solidFill>
                </a:rPr>
                <a:t>Did user behaviour change around the COVID-19 pandemic?</a:t>
              </a:r>
              <a:endParaRPr lang="en-US" sz="1600" kern="1200" dirty="0">
                <a:solidFill>
                  <a:schemeClr val="tx1"/>
                </a:solidFill>
              </a:endParaRPr>
            </a:p>
          </p:txBody>
        </p:sp>
      </p:grpSp>
      <p:pic>
        <p:nvPicPr>
          <p:cNvPr id="11" name="Picture 10">
            <a:extLst>
              <a:ext uri="{FF2B5EF4-FFF2-40B4-BE49-F238E27FC236}">
                <a16:creationId xmlns:a16="http://schemas.microsoft.com/office/drawing/2014/main" id="{D746FB84-29A1-A441-D880-4EC17803B360}"/>
              </a:ext>
            </a:extLst>
          </p:cNvPr>
          <p:cNvPicPr>
            <a:picLocks noChangeAspect="1"/>
          </p:cNvPicPr>
          <p:nvPr/>
        </p:nvPicPr>
        <p:blipFill>
          <a:blip r:embed="rId2"/>
          <a:stretch>
            <a:fillRect/>
          </a:stretch>
        </p:blipFill>
        <p:spPr>
          <a:xfrm>
            <a:off x="-18067" y="1575461"/>
            <a:ext cx="5301836" cy="2626795"/>
          </a:xfrm>
          <a:prstGeom prst="rect">
            <a:avLst/>
          </a:prstGeom>
        </p:spPr>
      </p:pic>
      <p:pic>
        <p:nvPicPr>
          <p:cNvPr id="14" name="Picture 13">
            <a:extLst>
              <a:ext uri="{FF2B5EF4-FFF2-40B4-BE49-F238E27FC236}">
                <a16:creationId xmlns:a16="http://schemas.microsoft.com/office/drawing/2014/main" id="{C5C3BE53-33F6-3FC2-D7ED-171946A80D19}"/>
              </a:ext>
            </a:extLst>
          </p:cNvPr>
          <p:cNvPicPr>
            <a:picLocks noChangeAspect="1"/>
          </p:cNvPicPr>
          <p:nvPr/>
        </p:nvPicPr>
        <p:blipFill>
          <a:blip r:embed="rId3"/>
          <a:stretch>
            <a:fillRect/>
          </a:stretch>
        </p:blipFill>
        <p:spPr>
          <a:xfrm>
            <a:off x="10069" y="4211852"/>
            <a:ext cx="5301839" cy="2626796"/>
          </a:xfrm>
          <a:prstGeom prst="rect">
            <a:avLst/>
          </a:prstGeom>
        </p:spPr>
      </p:pic>
    </p:spTree>
    <p:extLst>
      <p:ext uri="{BB962C8B-B14F-4D97-AF65-F5344CB8AC3E}">
        <p14:creationId xmlns:p14="http://schemas.microsoft.com/office/powerpoint/2010/main" val="4106577131"/>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D57CF6-F420-8015-C868-DBA919417762}"/>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D5CF859-DA7B-A95C-776D-FD3FEA3E39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6F197A4A-E848-3D0B-F9B7-F5DD1DB433D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4AD44064-4361-8725-AB0F-1746C7BE9A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44173C1A-DC9C-92DD-FA2A-234EC821FC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D696CC33-715F-E9F4-7064-48101E5D70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92BB9D34-24E8-9039-D638-3FBAC0593921}"/>
              </a:ext>
            </a:extLst>
          </p:cNvPr>
          <p:cNvSpPr>
            <a:spLocks noGrp="1"/>
          </p:cNvSpPr>
          <p:nvPr>
            <p:ph idx="1"/>
          </p:nvPr>
        </p:nvSpPr>
        <p:spPr>
          <a:xfrm>
            <a:off x="8609428" y="2199229"/>
            <a:ext cx="3525430" cy="4143820"/>
          </a:xfrm>
        </p:spPr>
        <p:txBody>
          <a:bodyPr>
            <a:normAutofit/>
          </a:bodyPr>
          <a:lstStyle/>
          <a:p>
            <a:pPr marL="0" indent="0" algn="just">
              <a:buNone/>
            </a:pPr>
            <a:r>
              <a:rPr lang="pt-PT" sz="2000" dirty="0">
                <a:latin typeface="Montserrat" panose="00000500000000000000" pitchFamily="2" charset="0"/>
              </a:rPr>
              <a:t>Description:</a:t>
            </a:r>
          </a:p>
          <a:p>
            <a:pPr marL="0" indent="0" algn="just">
              <a:buNone/>
            </a:pPr>
            <a:r>
              <a:rPr lang="en-GB" sz="2000" dirty="0">
                <a:latin typeface="Montserrat" panose="00000500000000000000" pitchFamily="2" charset="0"/>
              </a:rPr>
              <a:t>In a future </a:t>
            </a:r>
            <a:r>
              <a:rPr lang="en-GB" sz="2000" b="1" dirty="0">
                <a:latin typeface="Montserrat" panose="00000500000000000000" pitchFamily="2" charset="0"/>
              </a:rPr>
              <a:t>world devastated by disease</a:t>
            </a:r>
            <a:r>
              <a:rPr lang="en-GB" sz="2000" dirty="0">
                <a:latin typeface="Montserrat" panose="00000500000000000000" pitchFamily="2" charset="0"/>
              </a:rPr>
              <a:t>, (…) gather information about the </a:t>
            </a:r>
            <a:r>
              <a:rPr lang="en-GB" sz="2000" b="1" dirty="0">
                <a:latin typeface="Montserrat" panose="00000500000000000000" pitchFamily="2" charset="0"/>
              </a:rPr>
              <a:t>man-made virus that wiped out most of the human population</a:t>
            </a:r>
            <a:r>
              <a:rPr lang="en-GB" sz="2000" dirty="0">
                <a:latin typeface="Montserrat" panose="00000500000000000000" pitchFamily="2" charset="0"/>
              </a:rPr>
              <a:t> on the planet.</a:t>
            </a:r>
          </a:p>
          <a:p>
            <a:pPr algn="just"/>
            <a:endParaRPr lang="en-US" sz="2000" dirty="0">
              <a:latin typeface="Montserrat" panose="00000500000000000000" pitchFamily="2" charset="0"/>
            </a:endParaRPr>
          </a:p>
        </p:txBody>
      </p:sp>
      <p:sp>
        <p:nvSpPr>
          <p:cNvPr id="18" name="Rectangle: Rounded Corners 4">
            <a:extLst>
              <a:ext uri="{FF2B5EF4-FFF2-40B4-BE49-F238E27FC236}">
                <a16:creationId xmlns:a16="http://schemas.microsoft.com/office/drawing/2014/main" id="{26790A2A-9B07-3F78-EDD7-233BA84CAC78}"/>
              </a:ext>
            </a:extLst>
          </p:cNvPr>
          <p:cNvSpPr txBox="1"/>
          <p:nvPr/>
        </p:nvSpPr>
        <p:spPr>
          <a:xfrm>
            <a:off x="351092" y="335010"/>
            <a:ext cx="10429201"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3200" kern="1200" dirty="0">
                <a:solidFill>
                  <a:schemeClr val="lt1"/>
                </a:solidFill>
                <a:latin typeface="Montserrat" panose="00000500000000000000" pitchFamily="2" charset="0"/>
              </a:rPr>
              <a:t>There was a slight spike in the 12 Monkeys movie ratings during the COVID-19 lockdown</a:t>
            </a:r>
            <a:endParaRPr lang="en-US" sz="6600" kern="1200" dirty="0">
              <a:latin typeface="Montserrat" panose="00000500000000000000" pitchFamily="2" charset="0"/>
            </a:endParaRPr>
          </a:p>
        </p:txBody>
      </p:sp>
      <p:pic>
        <p:nvPicPr>
          <p:cNvPr id="3" name="Picture 2">
            <a:extLst>
              <a:ext uri="{FF2B5EF4-FFF2-40B4-BE49-F238E27FC236}">
                <a16:creationId xmlns:a16="http://schemas.microsoft.com/office/drawing/2014/main" id="{21CE6404-1F34-5A5B-1B91-E62D257655AB}"/>
              </a:ext>
            </a:extLst>
          </p:cNvPr>
          <p:cNvPicPr>
            <a:picLocks noChangeAspect="1"/>
          </p:cNvPicPr>
          <p:nvPr/>
        </p:nvPicPr>
        <p:blipFill>
          <a:blip r:embed="rId2"/>
          <a:stretch>
            <a:fillRect/>
          </a:stretch>
        </p:blipFill>
        <p:spPr>
          <a:xfrm>
            <a:off x="0" y="2214433"/>
            <a:ext cx="8431405" cy="4143820"/>
          </a:xfrm>
          <a:prstGeom prst="rect">
            <a:avLst/>
          </a:prstGeom>
        </p:spPr>
      </p:pic>
      <p:grpSp>
        <p:nvGrpSpPr>
          <p:cNvPr id="4" name="Group 3">
            <a:extLst>
              <a:ext uri="{FF2B5EF4-FFF2-40B4-BE49-F238E27FC236}">
                <a16:creationId xmlns:a16="http://schemas.microsoft.com/office/drawing/2014/main" id="{85C53366-ED94-5522-5D8A-E3CB7C749463}"/>
              </a:ext>
            </a:extLst>
          </p:cNvPr>
          <p:cNvGrpSpPr/>
          <p:nvPr/>
        </p:nvGrpSpPr>
        <p:grpSpPr>
          <a:xfrm>
            <a:off x="351092" y="1582317"/>
            <a:ext cx="6666833" cy="394875"/>
            <a:chOff x="0" y="4500860"/>
            <a:chExt cx="6666833" cy="394875"/>
          </a:xfrm>
        </p:grpSpPr>
        <p:sp>
          <p:nvSpPr>
            <p:cNvPr id="5" name="Rectangle: Rounded Corners 4">
              <a:extLst>
                <a:ext uri="{FF2B5EF4-FFF2-40B4-BE49-F238E27FC236}">
                  <a16:creationId xmlns:a16="http://schemas.microsoft.com/office/drawing/2014/main" id="{C5852BB4-3087-D973-D462-7B9A1036350A}"/>
                </a:ext>
              </a:extLst>
            </p:cNvPr>
            <p:cNvSpPr/>
            <p:nvPr/>
          </p:nvSpPr>
          <p:spPr>
            <a:xfrm>
              <a:off x="0" y="4500860"/>
              <a:ext cx="6666833" cy="394875"/>
            </a:xfrm>
            <a:prstGeom prst="roundRect">
              <a:avLst/>
            </a:prstGeom>
          </p:spPr>
          <p:style>
            <a:lnRef idx="0">
              <a:schemeClr val="lt1">
                <a:hueOff val="0"/>
                <a:satOff val="0"/>
                <a:lumOff val="0"/>
                <a:alphaOff val="0"/>
              </a:schemeClr>
            </a:lnRef>
            <a:fillRef idx="3">
              <a:schemeClr val="accent5">
                <a:hueOff val="4304209"/>
                <a:satOff val="-69440"/>
                <a:lumOff val="6079"/>
                <a:alphaOff val="0"/>
              </a:schemeClr>
            </a:fillRef>
            <a:effectRef idx="2">
              <a:schemeClr val="accent5">
                <a:hueOff val="4304209"/>
                <a:satOff val="-69440"/>
                <a:lumOff val="6079"/>
                <a:alphaOff val="0"/>
              </a:schemeClr>
            </a:effectRef>
            <a:fontRef idx="minor">
              <a:schemeClr val="lt1"/>
            </a:fontRef>
          </p:style>
          <p:txBody>
            <a:bodyPr/>
            <a:lstStyle/>
            <a:p>
              <a:endParaRPr lang="en-GB"/>
            </a:p>
          </p:txBody>
        </p:sp>
        <p:sp>
          <p:nvSpPr>
            <p:cNvPr id="6" name="Rectangle: Rounded Corners 4">
              <a:extLst>
                <a:ext uri="{FF2B5EF4-FFF2-40B4-BE49-F238E27FC236}">
                  <a16:creationId xmlns:a16="http://schemas.microsoft.com/office/drawing/2014/main" id="{11E0ECC2-F50C-A652-7E36-75B49836379D}"/>
                </a:ext>
              </a:extLst>
            </p:cNvPr>
            <p:cNvSpPr txBox="1"/>
            <p:nvPr/>
          </p:nvSpPr>
          <p:spPr>
            <a:xfrm>
              <a:off x="19276" y="4520136"/>
              <a:ext cx="6628281" cy="35632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solidFill>
                    <a:schemeClr val="tx1"/>
                  </a:solidFill>
                </a:rPr>
                <a:t>Did people remember a movie with a COVID-like plot during the pandemic?</a:t>
              </a:r>
              <a:endParaRPr lang="en-US" sz="1500" kern="1200" dirty="0">
                <a:solidFill>
                  <a:schemeClr val="tx1"/>
                </a:solidFill>
              </a:endParaRPr>
            </a:p>
          </p:txBody>
        </p:sp>
      </p:grpSp>
      <p:sp>
        <p:nvSpPr>
          <p:cNvPr id="7" name="Content Placeholder 11">
            <a:extLst>
              <a:ext uri="{FF2B5EF4-FFF2-40B4-BE49-F238E27FC236}">
                <a16:creationId xmlns:a16="http://schemas.microsoft.com/office/drawing/2014/main" id="{B02821AD-EB59-7EAE-186D-75D9E9A49F1D}"/>
              </a:ext>
            </a:extLst>
          </p:cNvPr>
          <p:cNvSpPr txBox="1">
            <a:spLocks/>
          </p:cNvSpPr>
          <p:nvPr/>
        </p:nvSpPr>
        <p:spPr>
          <a:xfrm>
            <a:off x="364600" y="6377192"/>
            <a:ext cx="8244828" cy="5166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sz="1600" dirty="0">
                <a:latin typeface="Montserrat" panose="00000500000000000000" pitchFamily="2" charset="0"/>
              </a:rPr>
              <a:t>12 Monkeys</a:t>
            </a:r>
            <a:r>
              <a:rPr lang="pt-PT" sz="1600" dirty="0">
                <a:latin typeface="Montserrat" panose="00000500000000000000" pitchFamily="2" charset="0"/>
              </a:rPr>
              <a:t> is a movie from 1995 with the genres Mystery, Thriller, and Sci-Fi</a:t>
            </a:r>
            <a:endParaRPr lang="en-GB" sz="1600" dirty="0">
              <a:latin typeface="Montserrat" panose="00000500000000000000" pitchFamily="2" charset="0"/>
            </a:endParaRPr>
          </a:p>
          <a:p>
            <a:pPr algn="just"/>
            <a:endParaRPr lang="en-US" sz="1600" dirty="0">
              <a:latin typeface="Montserrat" panose="00000500000000000000" pitchFamily="2" charset="0"/>
            </a:endParaRPr>
          </a:p>
        </p:txBody>
      </p:sp>
    </p:spTree>
    <p:extLst>
      <p:ext uri="{BB962C8B-B14F-4D97-AF65-F5344CB8AC3E}">
        <p14:creationId xmlns:p14="http://schemas.microsoft.com/office/powerpoint/2010/main" val="4030617028"/>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450D95-1A2A-343E-7274-E3DA59668B2D}"/>
            </a:ext>
          </a:extLst>
        </p:cNvPr>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DF9E0F7A-D664-1AA0-C3EB-40A3A204D8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285"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FF09D72F-EC07-5B3D-623F-3484B9502C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9030" cy="1576446"/>
            <a:chOff x="0" y="0"/>
            <a:chExt cx="12192002" cy="1576446"/>
          </a:xfrm>
        </p:grpSpPr>
        <p:sp>
          <p:nvSpPr>
            <p:cNvPr id="29" name="Rectangle 28">
              <a:extLst>
                <a:ext uri="{FF2B5EF4-FFF2-40B4-BE49-F238E27FC236}">
                  <a16:creationId xmlns:a16="http://schemas.microsoft.com/office/drawing/2014/main" id="{6EBBD2C6-922A-EFEE-1AFE-6E2510B006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BAB6358-E964-984E-7953-CC522504CA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5307778" y="-5307778"/>
              <a:ext cx="1576446" cy="12192002"/>
            </a:xfrm>
            <a:prstGeom prst="rect">
              <a:avLst/>
            </a:prstGeom>
            <a:gradFill>
              <a:gsLst>
                <a:gs pos="45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1C00127A-C91D-AB95-EF50-367AEB9B0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Content Placeholder 11">
            <a:extLst>
              <a:ext uri="{FF2B5EF4-FFF2-40B4-BE49-F238E27FC236}">
                <a16:creationId xmlns:a16="http://schemas.microsoft.com/office/drawing/2014/main" id="{777E0FED-5CFA-6AE5-C85C-96EA8DCA7072}"/>
              </a:ext>
            </a:extLst>
          </p:cNvPr>
          <p:cNvSpPr>
            <a:spLocks noGrp="1"/>
          </p:cNvSpPr>
          <p:nvPr>
            <p:ph idx="1"/>
          </p:nvPr>
        </p:nvSpPr>
        <p:spPr>
          <a:xfrm>
            <a:off x="8609428" y="2199229"/>
            <a:ext cx="3525430" cy="4143820"/>
          </a:xfrm>
        </p:spPr>
        <p:txBody>
          <a:bodyPr>
            <a:normAutofit/>
          </a:bodyPr>
          <a:lstStyle/>
          <a:p>
            <a:pPr marL="0" indent="0" algn="just">
              <a:buNone/>
            </a:pPr>
            <a:r>
              <a:rPr lang="pt-PT" sz="2000" dirty="0">
                <a:latin typeface="Montserrat" panose="00000500000000000000" pitchFamily="2" charset="0"/>
              </a:rPr>
              <a:t>Description:</a:t>
            </a:r>
          </a:p>
          <a:p>
            <a:pPr marL="0" indent="0" algn="just">
              <a:buNone/>
            </a:pPr>
            <a:r>
              <a:rPr lang="en-GB" sz="2000" dirty="0">
                <a:latin typeface="Montserrat" panose="00000500000000000000" pitchFamily="2" charset="0"/>
              </a:rPr>
              <a:t>While a zombie </a:t>
            </a:r>
            <a:r>
              <a:rPr lang="en-GB" sz="2000" b="1" dirty="0">
                <a:latin typeface="Montserrat" panose="00000500000000000000" pitchFamily="2" charset="0"/>
              </a:rPr>
              <a:t>virus</a:t>
            </a:r>
            <a:r>
              <a:rPr lang="en-GB" sz="2000" dirty="0">
                <a:latin typeface="Montserrat" panose="00000500000000000000" pitchFamily="2" charset="0"/>
              </a:rPr>
              <a:t> breaks out in South Korea, passengers </a:t>
            </a:r>
            <a:r>
              <a:rPr lang="en-GB" sz="2000" b="1" dirty="0">
                <a:latin typeface="Montserrat" panose="00000500000000000000" pitchFamily="2" charset="0"/>
              </a:rPr>
              <a:t>struggle to survive </a:t>
            </a:r>
            <a:r>
              <a:rPr lang="en-GB" sz="2000" dirty="0">
                <a:latin typeface="Montserrat" panose="00000500000000000000" pitchFamily="2" charset="0"/>
              </a:rPr>
              <a:t>on the train from Seoul to Busan.</a:t>
            </a:r>
            <a:endParaRPr lang="en-US" sz="2000" dirty="0">
              <a:latin typeface="Montserrat" panose="00000500000000000000" pitchFamily="2" charset="0"/>
            </a:endParaRPr>
          </a:p>
        </p:txBody>
      </p:sp>
      <p:sp>
        <p:nvSpPr>
          <p:cNvPr id="18" name="Rectangle: Rounded Corners 4">
            <a:extLst>
              <a:ext uri="{FF2B5EF4-FFF2-40B4-BE49-F238E27FC236}">
                <a16:creationId xmlns:a16="http://schemas.microsoft.com/office/drawing/2014/main" id="{92E199F3-F50C-7BF9-94AD-D87146C0DE75}"/>
              </a:ext>
            </a:extLst>
          </p:cNvPr>
          <p:cNvSpPr txBox="1"/>
          <p:nvPr/>
        </p:nvSpPr>
        <p:spPr>
          <a:xfrm>
            <a:off x="351092" y="335010"/>
            <a:ext cx="10429201" cy="91627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0960" tIns="60960" rIns="60960" bIns="60960" numCol="1" spcCol="1270" anchor="ctr" anchorCtr="0">
            <a:noAutofit/>
          </a:bodyPr>
          <a:lstStyle/>
          <a:p>
            <a:pPr defTabSz="312928">
              <a:lnSpc>
                <a:spcPct val="90000"/>
              </a:lnSpc>
              <a:spcBef>
                <a:spcPct val="0"/>
              </a:spcBef>
              <a:spcAft>
                <a:spcPct val="35000"/>
              </a:spcAft>
            </a:pPr>
            <a:r>
              <a:rPr lang="pt-PT" sz="3200" kern="1200" dirty="0">
                <a:solidFill>
                  <a:schemeClr val="lt1"/>
                </a:solidFill>
                <a:latin typeface="Montserrat" panose="00000500000000000000" pitchFamily="2" charset="0"/>
              </a:rPr>
              <a:t>There was a slight spike in the Train to Busan movie ratings during the COVID-19 lockdown</a:t>
            </a:r>
            <a:endParaRPr lang="en-US" sz="6600" kern="1200" dirty="0">
              <a:latin typeface="Montserrat" panose="00000500000000000000" pitchFamily="2" charset="0"/>
            </a:endParaRPr>
          </a:p>
        </p:txBody>
      </p:sp>
      <p:grpSp>
        <p:nvGrpSpPr>
          <p:cNvPr id="4" name="Group 3">
            <a:extLst>
              <a:ext uri="{FF2B5EF4-FFF2-40B4-BE49-F238E27FC236}">
                <a16:creationId xmlns:a16="http://schemas.microsoft.com/office/drawing/2014/main" id="{1784DC08-1C4C-4F4C-01E3-AC20F661163D}"/>
              </a:ext>
            </a:extLst>
          </p:cNvPr>
          <p:cNvGrpSpPr/>
          <p:nvPr/>
        </p:nvGrpSpPr>
        <p:grpSpPr>
          <a:xfrm>
            <a:off x="351092" y="1582317"/>
            <a:ext cx="6666833" cy="394875"/>
            <a:chOff x="0" y="4500860"/>
            <a:chExt cx="6666833" cy="394875"/>
          </a:xfrm>
        </p:grpSpPr>
        <p:sp>
          <p:nvSpPr>
            <p:cNvPr id="5" name="Rectangle: Rounded Corners 4">
              <a:extLst>
                <a:ext uri="{FF2B5EF4-FFF2-40B4-BE49-F238E27FC236}">
                  <a16:creationId xmlns:a16="http://schemas.microsoft.com/office/drawing/2014/main" id="{3AAE2FAE-729E-AB27-C6EB-9BA083FADC6E}"/>
                </a:ext>
              </a:extLst>
            </p:cNvPr>
            <p:cNvSpPr/>
            <p:nvPr/>
          </p:nvSpPr>
          <p:spPr>
            <a:xfrm>
              <a:off x="0" y="4500860"/>
              <a:ext cx="6666833" cy="394875"/>
            </a:xfrm>
            <a:prstGeom prst="roundRect">
              <a:avLst/>
            </a:prstGeom>
          </p:spPr>
          <p:style>
            <a:lnRef idx="0">
              <a:schemeClr val="lt1">
                <a:hueOff val="0"/>
                <a:satOff val="0"/>
                <a:lumOff val="0"/>
                <a:alphaOff val="0"/>
              </a:schemeClr>
            </a:lnRef>
            <a:fillRef idx="3">
              <a:schemeClr val="accent5">
                <a:hueOff val="4304209"/>
                <a:satOff val="-69440"/>
                <a:lumOff val="6079"/>
                <a:alphaOff val="0"/>
              </a:schemeClr>
            </a:fillRef>
            <a:effectRef idx="2">
              <a:schemeClr val="accent5">
                <a:hueOff val="4304209"/>
                <a:satOff val="-69440"/>
                <a:lumOff val="6079"/>
                <a:alphaOff val="0"/>
              </a:schemeClr>
            </a:effectRef>
            <a:fontRef idx="minor">
              <a:schemeClr val="lt1"/>
            </a:fontRef>
          </p:style>
          <p:txBody>
            <a:bodyPr/>
            <a:lstStyle/>
            <a:p>
              <a:endParaRPr lang="en-GB"/>
            </a:p>
          </p:txBody>
        </p:sp>
        <p:sp>
          <p:nvSpPr>
            <p:cNvPr id="6" name="Rectangle: Rounded Corners 4">
              <a:extLst>
                <a:ext uri="{FF2B5EF4-FFF2-40B4-BE49-F238E27FC236}">
                  <a16:creationId xmlns:a16="http://schemas.microsoft.com/office/drawing/2014/main" id="{A798EF2D-B5AF-3183-6B50-97A43047DF56}"/>
                </a:ext>
              </a:extLst>
            </p:cNvPr>
            <p:cNvSpPr txBox="1"/>
            <p:nvPr/>
          </p:nvSpPr>
          <p:spPr>
            <a:xfrm>
              <a:off x="19276" y="4520136"/>
              <a:ext cx="6628281" cy="35632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dirty="0">
                  <a:solidFill>
                    <a:schemeClr val="tx1"/>
                  </a:solidFill>
                </a:rPr>
                <a:t>Did people remember a movie with a COVID-like plot during the pandemic?</a:t>
              </a:r>
              <a:endParaRPr lang="en-US" sz="1500" kern="1200" dirty="0">
                <a:solidFill>
                  <a:schemeClr val="tx1"/>
                </a:solidFill>
              </a:endParaRPr>
            </a:p>
          </p:txBody>
        </p:sp>
      </p:grpSp>
      <p:sp>
        <p:nvSpPr>
          <p:cNvPr id="7" name="Content Placeholder 11">
            <a:extLst>
              <a:ext uri="{FF2B5EF4-FFF2-40B4-BE49-F238E27FC236}">
                <a16:creationId xmlns:a16="http://schemas.microsoft.com/office/drawing/2014/main" id="{EDDB0924-FAF9-F3D9-E8BC-947BA3116BF2}"/>
              </a:ext>
            </a:extLst>
          </p:cNvPr>
          <p:cNvSpPr txBox="1">
            <a:spLocks/>
          </p:cNvSpPr>
          <p:nvPr/>
        </p:nvSpPr>
        <p:spPr>
          <a:xfrm>
            <a:off x="364600" y="6377192"/>
            <a:ext cx="8244828" cy="5166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pt-PT" sz="1600" dirty="0">
                <a:latin typeface="Montserrat" panose="00000500000000000000" pitchFamily="2" charset="0"/>
              </a:rPr>
              <a:t>Train to Busan is a movie from 2016 with the genres Action and Thriller</a:t>
            </a:r>
            <a:endParaRPr lang="en-US" sz="1600" dirty="0">
              <a:latin typeface="Montserrat" panose="00000500000000000000" pitchFamily="2" charset="0"/>
            </a:endParaRPr>
          </a:p>
        </p:txBody>
      </p:sp>
      <p:pic>
        <p:nvPicPr>
          <p:cNvPr id="8" name="Picture 7">
            <a:extLst>
              <a:ext uri="{FF2B5EF4-FFF2-40B4-BE49-F238E27FC236}">
                <a16:creationId xmlns:a16="http://schemas.microsoft.com/office/drawing/2014/main" id="{96EA9DB5-42D0-5A35-9178-7B6FA80B5D03}"/>
              </a:ext>
            </a:extLst>
          </p:cNvPr>
          <p:cNvPicPr>
            <a:picLocks noChangeAspect="1"/>
          </p:cNvPicPr>
          <p:nvPr/>
        </p:nvPicPr>
        <p:blipFill>
          <a:blip r:embed="rId2"/>
          <a:stretch>
            <a:fillRect/>
          </a:stretch>
        </p:blipFill>
        <p:spPr>
          <a:xfrm>
            <a:off x="57142" y="2095385"/>
            <a:ext cx="8480859" cy="4147326"/>
          </a:xfrm>
          <a:prstGeom prst="rect">
            <a:avLst/>
          </a:prstGeom>
        </p:spPr>
      </p:pic>
    </p:spTree>
    <p:extLst>
      <p:ext uri="{BB962C8B-B14F-4D97-AF65-F5344CB8AC3E}">
        <p14:creationId xmlns:p14="http://schemas.microsoft.com/office/powerpoint/2010/main" val="2625709107"/>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A05AC7C-143F-422F-A1DA-B06F44B85D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4" name="组合 3">
            <a:extLst>
              <a:ext uri="{FF2B5EF4-FFF2-40B4-BE49-F238E27FC236}">
                <a16:creationId xmlns:a16="http://schemas.microsoft.com/office/drawing/2014/main" id="{03D99846-E173-46E2-AC45-704DFEAAA537}"/>
              </a:ext>
            </a:extLst>
          </p:cNvPr>
          <p:cNvGrpSpPr/>
          <p:nvPr/>
        </p:nvGrpSpPr>
        <p:grpSpPr>
          <a:xfrm>
            <a:off x="1866043" y="286860"/>
            <a:ext cx="8228269" cy="6284280"/>
            <a:chOff x="2166020" y="241059"/>
            <a:chExt cx="8228269" cy="6284280"/>
          </a:xfrm>
        </p:grpSpPr>
        <p:pic>
          <p:nvPicPr>
            <p:cNvPr id="14" name="图片 13">
              <a:extLst>
                <a:ext uri="{FF2B5EF4-FFF2-40B4-BE49-F238E27FC236}">
                  <a16:creationId xmlns:a16="http://schemas.microsoft.com/office/drawing/2014/main" id="{18FD6128-27E7-4489-8276-61B2FCA5A448}"/>
                </a:ext>
              </a:extLst>
            </p:cNvPr>
            <p:cNvPicPr>
              <a:picLocks noChangeAspect="1"/>
            </p:cNvPicPr>
            <p:nvPr/>
          </p:nvPicPr>
          <p:blipFill rotWithShape="1">
            <a:blip r:embed="rId3">
              <a:extLst>
                <a:ext uri="{28A0092B-C50C-407E-A947-70E740481C1C}">
                  <a14:useLocalDpi xmlns:a14="http://schemas.microsoft.com/office/drawing/2010/main" val="0"/>
                </a:ext>
              </a:extLst>
            </a:blip>
            <a:srcRect l="16771" r="26875"/>
            <a:stretch/>
          </p:blipFill>
          <p:spPr>
            <a:xfrm rot="9443193">
              <a:off x="3731107" y="241059"/>
              <a:ext cx="6295917" cy="6284280"/>
            </a:xfrm>
            <a:prstGeom prst="rect">
              <a:avLst/>
            </a:prstGeom>
          </p:spPr>
        </p:pic>
        <p:grpSp>
          <p:nvGrpSpPr>
            <p:cNvPr id="3" name="组合 2">
              <a:extLst>
                <a:ext uri="{FF2B5EF4-FFF2-40B4-BE49-F238E27FC236}">
                  <a16:creationId xmlns:a16="http://schemas.microsoft.com/office/drawing/2014/main" id="{6C30386C-0168-4DDF-A907-67A25D30E373}"/>
                </a:ext>
              </a:extLst>
            </p:cNvPr>
            <p:cNvGrpSpPr/>
            <p:nvPr/>
          </p:nvGrpSpPr>
          <p:grpSpPr>
            <a:xfrm>
              <a:off x="2166020" y="2598369"/>
              <a:ext cx="8228269" cy="1859404"/>
              <a:chOff x="2166020" y="2598369"/>
              <a:chExt cx="8228269" cy="1859404"/>
            </a:xfrm>
          </p:grpSpPr>
          <p:sp>
            <p:nvSpPr>
              <p:cNvPr id="7" name="文本框 6">
                <a:extLst>
                  <a:ext uri="{FF2B5EF4-FFF2-40B4-BE49-F238E27FC236}">
                    <a16:creationId xmlns:a16="http://schemas.microsoft.com/office/drawing/2014/main" id="{AF4A813C-9531-47FD-9EF3-86756D36F08E}"/>
                  </a:ext>
                </a:extLst>
              </p:cNvPr>
              <p:cNvSpPr txBox="1"/>
              <p:nvPr/>
            </p:nvSpPr>
            <p:spPr>
              <a:xfrm>
                <a:off x="3134592" y="4088441"/>
                <a:ext cx="6291127" cy="369332"/>
              </a:xfrm>
              <a:prstGeom prst="rect">
                <a:avLst/>
              </a:prstGeom>
              <a:noFill/>
            </p:spPr>
            <p:txBody>
              <a:bodyPr wrap="square" rtlCol="0" anchor="t">
                <a:spAutoFit/>
              </a:bodyPr>
              <a:lstStyle/>
              <a:p>
                <a:pPr algn="ctr"/>
                <a:r>
                  <a:rPr lang="en-US" altLang="zh-CN" dirty="0">
                    <a:solidFill>
                      <a:schemeClr val="tx1">
                        <a:lumMod val="85000"/>
                        <a:lumOff val="15000"/>
                      </a:schemeClr>
                    </a:solidFill>
                    <a:latin typeface="Montserrat SemiBold" panose="00000700000000000000" pitchFamily="2" charset="0"/>
                    <a:ea typeface="微软雅黑" panose="020B0503020204020204" pitchFamily="34" charset="-122"/>
                  </a:rPr>
                  <a:t>We’re now available for questions :)</a:t>
                </a:r>
                <a:endParaRPr lang="zh-CN" altLang="en-US" dirty="0">
                  <a:solidFill>
                    <a:schemeClr val="tx1">
                      <a:lumMod val="85000"/>
                      <a:lumOff val="15000"/>
                    </a:schemeClr>
                  </a:solidFill>
                  <a:latin typeface="Montserrat SemiBold" panose="00000700000000000000" pitchFamily="2" charset="0"/>
                  <a:ea typeface="微软雅黑" panose="020B0503020204020204" pitchFamily="34" charset="-122"/>
                  <a:sym typeface="+mn-ea"/>
                </a:endParaRPr>
              </a:p>
            </p:txBody>
          </p:sp>
          <p:sp>
            <p:nvSpPr>
              <p:cNvPr id="9" name="文本框 8">
                <a:extLst>
                  <a:ext uri="{FF2B5EF4-FFF2-40B4-BE49-F238E27FC236}">
                    <a16:creationId xmlns:a16="http://schemas.microsoft.com/office/drawing/2014/main" id="{CA0232E1-C673-4363-BF5F-873736840AD2}"/>
                  </a:ext>
                </a:extLst>
              </p:cNvPr>
              <p:cNvSpPr txBox="1"/>
              <p:nvPr/>
            </p:nvSpPr>
            <p:spPr>
              <a:xfrm>
                <a:off x="2166020" y="2598369"/>
                <a:ext cx="8228269" cy="1569660"/>
              </a:xfrm>
              <a:prstGeom prst="rect">
                <a:avLst/>
              </a:prstGeom>
              <a:noFill/>
              <a:effectLst/>
            </p:spPr>
            <p:txBody>
              <a:bodyPr wrap="square" rtlCol="0">
                <a:spAutoFit/>
              </a:bodyPr>
              <a:lstStyle/>
              <a:p>
                <a:pPr lvl="0" algn="ctr"/>
                <a:r>
                  <a:rPr lang="en-US" sz="9600" b="1" dirty="0">
                    <a:solidFill>
                      <a:srgbClr val="262626"/>
                    </a:solidFill>
                    <a:latin typeface="Montserrat SemiBold" panose="00000700000000000000" pitchFamily="2" charset="0"/>
                  </a:rPr>
                  <a:t>Thank you!</a:t>
                </a:r>
                <a:endParaRPr lang="en-US" sz="9600" b="1" i="0" u="none" dirty="0">
                  <a:solidFill>
                    <a:srgbClr val="262626"/>
                  </a:solidFill>
                  <a:latin typeface="Montserrat SemiBold" panose="00000700000000000000" pitchFamily="2" charset="0"/>
                </a:endParaRPr>
              </a:p>
            </p:txBody>
          </p:sp>
        </p:grpSp>
        <p:sp>
          <p:nvSpPr>
            <p:cNvPr id="10" name="文本框 9">
              <a:extLst>
                <a:ext uri="{FF2B5EF4-FFF2-40B4-BE49-F238E27FC236}">
                  <a16:creationId xmlns:a16="http://schemas.microsoft.com/office/drawing/2014/main" id="{9E61CF91-FA99-4944-BA08-0A6198141B44}"/>
                </a:ext>
              </a:extLst>
            </p:cNvPr>
            <p:cNvSpPr txBox="1"/>
            <p:nvPr/>
          </p:nvSpPr>
          <p:spPr>
            <a:xfrm rot="21019110">
              <a:off x="5994048" y="853555"/>
              <a:ext cx="1425391" cy="707886"/>
            </a:xfrm>
            <a:prstGeom prst="rect">
              <a:avLst/>
            </a:prstGeom>
            <a:noFill/>
            <a:effectLst/>
          </p:spPr>
          <p:txBody>
            <a:bodyPr wrap="none" rtlCol="0">
              <a:spAutoFit/>
            </a:bodyPr>
            <a:lstStyle/>
            <a:p>
              <a:pPr algn="r"/>
              <a:r>
                <a:rPr lang="en-US" sz="4000" b="1" dirty="0">
                  <a:solidFill>
                    <a:schemeClr val="tx1">
                      <a:lumMod val="85000"/>
                      <a:lumOff val="15000"/>
                    </a:schemeClr>
                  </a:solidFill>
                  <a:latin typeface="Montserrat SemiBold" panose="00000700000000000000" pitchFamily="2" charset="0"/>
                  <a:ea typeface="微软雅黑" panose="020B0503020204020204" pitchFamily="34" charset="-122"/>
                </a:rPr>
                <a:t>2025</a:t>
              </a:r>
            </a:p>
          </p:txBody>
        </p:sp>
      </p:grpSp>
    </p:spTree>
    <p:extLst>
      <p:ext uri="{BB962C8B-B14F-4D97-AF65-F5344CB8AC3E}">
        <p14:creationId xmlns:p14="http://schemas.microsoft.com/office/powerpoint/2010/main" val="1807794664"/>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图片 33">
            <a:extLst>
              <a:ext uri="{FF2B5EF4-FFF2-40B4-BE49-F238E27FC236}">
                <a16:creationId xmlns:a16="http://schemas.microsoft.com/office/drawing/2014/main" id="{F3248012-8CA9-4DEB-B447-0CA6F7FB4BB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同侧圆角矩形 7">
            <a:extLst>
              <a:ext uri="{FF2B5EF4-FFF2-40B4-BE49-F238E27FC236}">
                <a16:creationId xmlns:a16="http://schemas.microsoft.com/office/drawing/2014/main" id="{74BEACEB-E97C-42C1-9F6F-CDFC2BCD527E}"/>
              </a:ext>
            </a:extLst>
          </p:cNvPr>
          <p:cNvSpPr/>
          <p:nvPr/>
        </p:nvSpPr>
        <p:spPr>
          <a:xfrm rot="10800000">
            <a:off x="3334000" y="0"/>
            <a:ext cx="5524001" cy="1244392"/>
          </a:xfrm>
          <a:prstGeom prst="round2SameRect">
            <a:avLst/>
          </a:prstGeom>
          <a:solidFill>
            <a:srgbClr val="A17CFC"/>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latin typeface="Montserrat SemiBold" panose="00000700000000000000" pitchFamily="2" charset="0"/>
            </a:endParaRPr>
          </a:p>
        </p:txBody>
      </p:sp>
      <p:sp>
        <p:nvSpPr>
          <p:cNvPr id="21" name="MH_Others_2">
            <a:extLst>
              <a:ext uri="{FF2B5EF4-FFF2-40B4-BE49-F238E27FC236}">
                <a16:creationId xmlns:a16="http://schemas.microsoft.com/office/drawing/2014/main" id="{5C6AF500-4F9C-41AC-97DB-3DCAE46360ED}"/>
              </a:ext>
            </a:extLst>
          </p:cNvPr>
          <p:cNvSpPr txBox="1"/>
          <p:nvPr>
            <p:custDataLst>
              <p:tags r:id="rId1"/>
            </p:custDataLst>
          </p:nvPr>
        </p:nvSpPr>
        <p:spPr>
          <a:xfrm>
            <a:off x="4234959" y="283642"/>
            <a:ext cx="3722083" cy="677108"/>
          </a:xfrm>
          <a:prstGeom prst="rect">
            <a:avLst/>
          </a:prstGeom>
          <a:solidFill>
            <a:srgbClr val="A17CFC"/>
          </a:solidFill>
        </p:spPr>
        <p:txBody>
          <a:bodyPr wrap="square" lIns="0" tIns="0" rIns="0" bIns="0">
            <a:spAutoFit/>
          </a:bodyPr>
          <a:lstStyle/>
          <a:p>
            <a:pPr algn="ctr">
              <a:defRPr/>
            </a:pPr>
            <a:r>
              <a:rPr lang="en-US" altLang="zh-CN" sz="4400" b="1" dirty="0">
                <a:solidFill>
                  <a:schemeClr val="bg1"/>
                </a:solidFill>
                <a:latin typeface="Montserrat SemiBold" panose="00000700000000000000" pitchFamily="2" charset="0"/>
                <a:ea typeface="微软雅黑" panose="020B0503020204020204" pitchFamily="34" charset="-122"/>
                <a:sym typeface="Arial" panose="020B0604020202020204" pitchFamily="34" charset="0"/>
              </a:rPr>
              <a:t>Workflow</a:t>
            </a:r>
            <a:endParaRPr lang="zh-CN" altLang="en-US" sz="4400" b="1" dirty="0">
              <a:solidFill>
                <a:schemeClr val="bg1"/>
              </a:solidFill>
              <a:latin typeface="Montserrat SemiBold" panose="00000700000000000000" pitchFamily="2" charset="0"/>
              <a:ea typeface="微软雅黑" panose="020B0503020204020204" pitchFamily="34" charset="-122"/>
              <a:sym typeface="Arial" panose="020B0604020202020204" pitchFamily="34" charset="0"/>
            </a:endParaRPr>
          </a:p>
        </p:txBody>
      </p:sp>
      <p:sp>
        <p:nvSpPr>
          <p:cNvPr id="22" name="圆角矩形 22">
            <a:extLst>
              <a:ext uri="{FF2B5EF4-FFF2-40B4-BE49-F238E27FC236}">
                <a16:creationId xmlns:a16="http://schemas.microsoft.com/office/drawing/2014/main" id="{E5166322-C358-482C-9EAF-394FCC7D0025}"/>
              </a:ext>
            </a:extLst>
          </p:cNvPr>
          <p:cNvSpPr/>
          <p:nvPr/>
        </p:nvSpPr>
        <p:spPr>
          <a:xfrm>
            <a:off x="1137905" y="3026943"/>
            <a:ext cx="2052487" cy="1368894"/>
          </a:xfrm>
          <a:prstGeom prst="roundRect">
            <a:avLst/>
          </a:prstGeom>
          <a:solidFill>
            <a:srgbClr val="A17CFC"/>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solidFill>
                <a:srgbClr val="93C5DC"/>
              </a:solidFill>
              <a:latin typeface="Montserrat SemiBold" panose="00000700000000000000" pitchFamily="2" charset="0"/>
            </a:endParaRPr>
          </a:p>
        </p:txBody>
      </p:sp>
      <p:sp>
        <p:nvSpPr>
          <p:cNvPr id="23" name="圆角矩形 26">
            <a:extLst>
              <a:ext uri="{FF2B5EF4-FFF2-40B4-BE49-F238E27FC236}">
                <a16:creationId xmlns:a16="http://schemas.microsoft.com/office/drawing/2014/main" id="{108590CA-0D4D-4AEE-B4F0-1D7D654AB784}"/>
              </a:ext>
            </a:extLst>
          </p:cNvPr>
          <p:cNvSpPr/>
          <p:nvPr/>
        </p:nvSpPr>
        <p:spPr>
          <a:xfrm>
            <a:off x="3777499" y="3026943"/>
            <a:ext cx="2052487" cy="1368894"/>
          </a:xfrm>
          <a:prstGeom prst="roundRect">
            <a:avLst/>
          </a:prstGeom>
          <a:solidFill>
            <a:srgbClr val="A17CFC"/>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solidFill>
                <a:srgbClr val="93C5DC"/>
              </a:solidFill>
              <a:latin typeface="Montserrat SemiBold" panose="00000700000000000000" pitchFamily="2" charset="0"/>
            </a:endParaRPr>
          </a:p>
        </p:txBody>
      </p:sp>
      <p:sp>
        <p:nvSpPr>
          <p:cNvPr id="24" name="圆角矩形 27">
            <a:extLst>
              <a:ext uri="{FF2B5EF4-FFF2-40B4-BE49-F238E27FC236}">
                <a16:creationId xmlns:a16="http://schemas.microsoft.com/office/drawing/2014/main" id="{E70523E0-6A51-4E22-989A-A322F22B636F}"/>
              </a:ext>
            </a:extLst>
          </p:cNvPr>
          <p:cNvSpPr/>
          <p:nvPr/>
        </p:nvSpPr>
        <p:spPr>
          <a:xfrm>
            <a:off x="6417092" y="3026943"/>
            <a:ext cx="2052487" cy="1368894"/>
          </a:xfrm>
          <a:prstGeom prst="roundRect">
            <a:avLst/>
          </a:prstGeom>
          <a:solidFill>
            <a:srgbClr val="A17CFC"/>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solidFill>
                <a:srgbClr val="93C5DC"/>
              </a:solidFill>
              <a:latin typeface="Montserrat SemiBold" panose="00000700000000000000" pitchFamily="2" charset="0"/>
            </a:endParaRPr>
          </a:p>
        </p:txBody>
      </p:sp>
      <p:sp>
        <p:nvSpPr>
          <p:cNvPr id="25" name="圆角矩形 28">
            <a:extLst>
              <a:ext uri="{FF2B5EF4-FFF2-40B4-BE49-F238E27FC236}">
                <a16:creationId xmlns:a16="http://schemas.microsoft.com/office/drawing/2014/main" id="{48ACAFAC-0A34-4A76-B3B2-453CC5F835ED}"/>
              </a:ext>
            </a:extLst>
          </p:cNvPr>
          <p:cNvSpPr/>
          <p:nvPr/>
        </p:nvSpPr>
        <p:spPr>
          <a:xfrm>
            <a:off x="9056687" y="3026943"/>
            <a:ext cx="2052487" cy="1368894"/>
          </a:xfrm>
          <a:prstGeom prst="roundRect">
            <a:avLst/>
          </a:prstGeom>
          <a:solidFill>
            <a:srgbClr val="A17CFC"/>
          </a:solidFill>
          <a:ln>
            <a:noFill/>
          </a:ln>
          <a:effectLst>
            <a:outerShdw blurRad="50800" dist="1270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6694" tIns="43347" rIns="86694" bIns="43347" rtlCol="0" anchor="ctr"/>
          <a:lstStyle/>
          <a:p>
            <a:pPr algn="ctr"/>
            <a:endParaRPr lang="zh-CN" altLang="en-US">
              <a:solidFill>
                <a:srgbClr val="93C5DC"/>
              </a:solidFill>
              <a:latin typeface="Montserrat SemiBold" panose="00000700000000000000" pitchFamily="2" charset="0"/>
            </a:endParaRPr>
          </a:p>
        </p:txBody>
      </p:sp>
      <p:sp>
        <p:nvSpPr>
          <p:cNvPr id="26" name="MH_Other_1">
            <a:extLst>
              <a:ext uri="{FF2B5EF4-FFF2-40B4-BE49-F238E27FC236}">
                <a16:creationId xmlns:a16="http://schemas.microsoft.com/office/drawing/2014/main" id="{2F605E68-A60D-4F00-B4A4-D94D51774602}"/>
              </a:ext>
            </a:extLst>
          </p:cNvPr>
          <p:cNvSpPr/>
          <p:nvPr>
            <p:custDataLst>
              <p:tags r:id="rId2"/>
            </p:custDataLst>
          </p:nvPr>
        </p:nvSpPr>
        <p:spPr>
          <a:xfrm>
            <a:off x="1898752" y="2745926"/>
            <a:ext cx="530793" cy="532120"/>
          </a:xfrm>
          <a:prstGeom prst="ellipse">
            <a:avLst/>
          </a:prstGeom>
          <a:solidFill>
            <a:srgbClr val="A17CFC"/>
          </a:solidFill>
          <a:ln w="57150" cap="flat" cmpd="sng" algn="ctr">
            <a:solidFill>
              <a:srgbClr val="BBA1FD"/>
            </a:solidFill>
            <a:prstDash val="solid"/>
          </a:ln>
          <a:effectLst/>
        </p:spPr>
        <p:txBody>
          <a:bodyPr lIns="0" tIns="0" rIns="0" bIns="0" anchor="ctr"/>
          <a:lstStyle/>
          <a:p>
            <a:pPr algn="ctr">
              <a:defRPr/>
            </a:pPr>
            <a:r>
              <a:rPr lang="en-US" altLang="zh-CN" sz="3000" kern="0" dirty="0">
                <a:solidFill>
                  <a:srgbClr val="93C5DC"/>
                </a:solidFill>
                <a:latin typeface="Montserrat SemiBold" panose="00000700000000000000" pitchFamily="2" charset="0"/>
                <a:ea typeface="微软雅黑" panose="020B0503020204020204" pitchFamily="34" charset="-122"/>
                <a:sym typeface="Arial" panose="020B0604020202020204" pitchFamily="34" charset="0"/>
              </a:rPr>
              <a:t>1</a:t>
            </a:r>
          </a:p>
        </p:txBody>
      </p:sp>
      <p:sp>
        <p:nvSpPr>
          <p:cNvPr id="27" name="MH_Other_2">
            <a:extLst>
              <a:ext uri="{FF2B5EF4-FFF2-40B4-BE49-F238E27FC236}">
                <a16:creationId xmlns:a16="http://schemas.microsoft.com/office/drawing/2014/main" id="{775297B2-2036-46A0-BD75-5C063E5B8251}"/>
              </a:ext>
            </a:extLst>
          </p:cNvPr>
          <p:cNvSpPr/>
          <p:nvPr>
            <p:custDataLst>
              <p:tags r:id="rId3"/>
            </p:custDataLst>
          </p:nvPr>
        </p:nvSpPr>
        <p:spPr>
          <a:xfrm>
            <a:off x="4538346" y="2785326"/>
            <a:ext cx="530793" cy="532120"/>
          </a:xfrm>
          <a:prstGeom prst="ellipse">
            <a:avLst/>
          </a:prstGeom>
          <a:solidFill>
            <a:srgbClr val="A17CFC"/>
          </a:solidFill>
          <a:ln w="57150" cap="flat" cmpd="sng" algn="ctr">
            <a:solidFill>
              <a:srgbClr val="BBA1FD"/>
            </a:solidFill>
            <a:prstDash val="solid"/>
          </a:ln>
          <a:effectLst/>
        </p:spPr>
        <p:txBody>
          <a:bodyPr lIns="0" tIns="0" rIns="0" bIns="0" anchor="ctr"/>
          <a:lstStyle/>
          <a:p>
            <a:pPr algn="ctr">
              <a:defRPr/>
            </a:pPr>
            <a:r>
              <a:rPr lang="en-US" altLang="zh-CN" sz="3000" kern="0" dirty="0">
                <a:solidFill>
                  <a:srgbClr val="93C5DC"/>
                </a:solidFill>
                <a:latin typeface="Montserrat SemiBold" panose="00000700000000000000" pitchFamily="2" charset="0"/>
                <a:ea typeface="微软雅黑" panose="020B0503020204020204" pitchFamily="34" charset="-122"/>
                <a:sym typeface="Arial" panose="020B0604020202020204" pitchFamily="34" charset="0"/>
              </a:rPr>
              <a:t>2</a:t>
            </a:r>
          </a:p>
        </p:txBody>
      </p:sp>
      <p:sp>
        <p:nvSpPr>
          <p:cNvPr id="28" name="MH_Other_3">
            <a:extLst>
              <a:ext uri="{FF2B5EF4-FFF2-40B4-BE49-F238E27FC236}">
                <a16:creationId xmlns:a16="http://schemas.microsoft.com/office/drawing/2014/main" id="{E83A7073-9532-4656-92D5-56119E26AC06}"/>
              </a:ext>
            </a:extLst>
          </p:cNvPr>
          <p:cNvSpPr/>
          <p:nvPr>
            <p:custDataLst>
              <p:tags r:id="rId4"/>
            </p:custDataLst>
          </p:nvPr>
        </p:nvSpPr>
        <p:spPr>
          <a:xfrm>
            <a:off x="7177939" y="2809241"/>
            <a:ext cx="530793" cy="532120"/>
          </a:xfrm>
          <a:prstGeom prst="ellipse">
            <a:avLst/>
          </a:prstGeom>
          <a:solidFill>
            <a:srgbClr val="A17CFC"/>
          </a:solidFill>
          <a:ln w="57150" cap="flat" cmpd="sng" algn="ctr">
            <a:solidFill>
              <a:srgbClr val="BBA1FD"/>
            </a:solidFill>
            <a:prstDash val="solid"/>
          </a:ln>
          <a:effectLst/>
        </p:spPr>
        <p:txBody>
          <a:bodyPr lIns="0" tIns="0" rIns="0" bIns="0" anchor="ctr"/>
          <a:lstStyle/>
          <a:p>
            <a:pPr algn="ctr">
              <a:defRPr/>
            </a:pPr>
            <a:r>
              <a:rPr lang="en-US" altLang="zh-CN" sz="3000" kern="0" dirty="0">
                <a:solidFill>
                  <a:srgbClr val="93C5DC"/>
                </a:solidFill>
                <a:latin typeface="Montserrat SemiBold" panose="00000700000000000000" pitchFamily="2" charset="0"/>
                <a:ea typeface="微软雅黑" panose="020B0503020204020204" pitchFamily="34" charset="-122"/>
                <a:sym typeface="Arial" panose="020B0604020202020204" pitchFamily="34" charset="0"/>
              </a:rPr>
              <a:t>3</a:t>
            </a:r>
          </a:p>
        </p:txBody>
      </p:sp>
      <p:sp>
        <p:nvSpPr>
          <p:cNvPr id="29" name="MH_Other_4">
            <a:extLst>
              <a:ext uri="{FF2B5EF4-FFF2-40B4-BE49-F238E27FC236}">
                <a16:creationId xmlns:a16="http://schemas.microsoft.com/office/drawing/2014/main" id="{829EFA26-E0C5-4C55-9D76-4EE52A857560}"/>
              </a:ext>
            </a:extLst>
          </p:cNvPr>
          <p:cNvSpPr/>
          <p:nvPr>
            <p:custDataLst>
              <p:tags r:id="rId5"/>
            </p:custDataLst>
          </p:nvPr>
        </p:nvSpPr>
        <p:spPr>
          <a:xfrm>
            <a:off x="9817534" y="2809240"/>
            <a:ext cx="530793" cy="532120"/>
          </a:xfrm>
          <a:prstGeom prst="ellipse">
            <a:avLst/>
          </a:prstGeom>
          <a:solidFill>
            <a:srgbClr val="A17CFC"/>
          </a:solidFill>
          <a:ln w="57150" cap="flat" cmpd="sng" algn="ctr">
            <a:solidFill>
              <a:srgbClr val="BBA1FD"/>
            </a:solidFill>
            <a:prstDash val="solid"/>
          </a:ln>
          <a:effectLst/>
        </p:spPr>
        <p:txBody>
          <a:bodyPr lIns="0" tIns="0" rIns="0" bIns="0" anchor="ctr"/>
          <a:lstStyle/>
          <a:p>
            <a:pPr algn="ctr">
              <a:defRPr/>
            </a:pPr>
            <a:r>
              <a:rPr lang="en-US" altLang="zh-CN" sz="3000" kern="0" dirty="0">
                <a:solidFill>
                  <a:srgbClr val="93C5DC"/>
                </a:solidFill>
                <a:latin typeface="Montserrat SemiBold" panose="00000700000000000000" pitchFamily="2" charset="0"/>
                <a:ea typeface="微软雅黑" panose="020B0503020204020204" pitchFamily="34" charset="-122"/>
                <a:sym typeface="Arial" panose="020B0604020202020204" pitchFamily="34" charset="0"/>
              </a:rPr>
              <a:t>4</a:t>
            </a:r>
          </a:p>
        </p:txBody>
      </p:sp>
      <p:sp>
        <p:nvSpPr>
          <p:cNvPr id="30" name="矩形 29">
            <a:extLst>
              <a:ext uri="{FF2B5EF4-FFF2-40B4-BE49-F238E27FC236}">
                <a16:creationId xmlns:a16="http://schemas.microsoft.com/office/drawing/2014/main" id="{F6072FFB-CDDE-4CBA-81A9-CF1AE7333DEE}"/>
              </a:ext>
            </a:extLst>
          </p:cNvPr>
          <p:cNvSpPr/>
          <p:nvPr/>
        </p:nvSpPr>
        <p:spPr>
          <a:xfrm>
            <a:off x="1211036" y="3285660"/>
            <a:ext cx="1906224" cy="1072426"/>
          </a:xfrm>
          <a:prstGeom prst="rect">
            <a:avLst/>
          </a:prstGeom>
          <a:noFill/>
        </p:spPr>
        <p:txBody>
          <a:bodyPr wrap="square" lIns="86694" tIns="43347" rIns="86694" bIns="43347">
            <a:spAutoFit/>
          </a:bodyPr>
          <a:lstStyle/>
          <a:p>
            <a:pPr marL="0" lvl="0" algn="ctr"/>
            <a:r>
              <a:rPr lang="en-US" sz="1400" b="0" i="0" u="none" dirty="0" err="1">
                <a:solidFill>
                  <a:srgbClr val="FFFFFF"/>
                </a:solidFill>
                <a:latin typeface="Montserrat SemiBold" panose="00000700000000000000" pitchFamily="2" charset="0"/>
              </a:rPr>
              <a:t>DuckDB</a:t>
            </a:r>
            <a:endParaRPr lang="en-US" sz="1400" b="0" i="0" u="none" dirty="0">
              <a:solidFill>
                <a:srgbClr val="FFFFFF"/>
              </a:solidFill>
              <a:latin typeface="Montserrat SemiBold" panose="00000700000000000000" pitchFamily="2" charset="0"/>
            </a:endParaRPr>
          </a:p>
          <a:p>
            <a:pPr lvl="0"/>
            <a:r>
              <a:rPr lang="en-US" sz="1000" dirty="0">
                <a:solidFill>
                  <a:srgbClr val="FFFFFF"/>
                </a:solidFill>
                <a:latin typeface="Montserrat SemiBold" panose="00000700000000000000" pitchFamily="2" charset="0"/>
              </a:rPr>
              <a:t>Query testing using 100k dataset</a:t>
            </a:r>
          </a:p>
          <a:p>
            <a:pPr lvl="0"/>
            <a:r>
              <a:rPr lang="en-US" sz="1000" b="0" i="0" u="none" dirty="0">
                <a:solidFill>
                  <a:srgbClr val="FFFFFF"/>
                </a:solidFill>
                <a:latin typeface="Montserrat SemiBold" panose="00000700000000000000" pitchFamily="2" charset="0"/>
              </a:rPr>
              <a:t>Trying queries on 32m dataset</a:t>
            </a:r>
          </a:p>
          <a:p>
            <a:pPr lvl="0"/>
            <a:r>
              <a:rPr lang="en-US" sz="1000" dirty="0">
                <a:solidFill>
                  <a:srgbClr val="FFFFFF"/>
                </a:solidFill>
                <a:latin typeface="Montserrat SemiBold" panose="00000700000000000000" pitchFamily="2" charset="0"/>
              </a:rPr>
              <a:t>Transform csv to parquet</a:t>
            </a:r>
            <a:endParaRPr lang="en-US" sz="1000" b="0" i="0" u="none" dirty="0">
              <a:solidFill>
                <a:srgbClr val="FFFFFF"/>
              </a:solidFill>
              <a:latin typeface="Montserrat SemiBold" panose="00000700000000000000" pitchFamily="2" charset="0"/>
            </a:endParaRPr>
          </a:p>
        </p:txBody>
      </p:sp>
      <p:sp>
        <p:nvSpPr>
          <p:cNvPr id="31" name="矩形 30">
            <a:extLst>
              <a:ext uri="{FF2B5EF4-FFF2-40B4-BE49-F238E27FC236}">
                <a16:creationId xmlns:a16="http://schemas.microsoft.com/office/drawing/2014/main" id="{B8CF3C4D-772E-4659-8BFE-C2191E8FC842}"/>
              </a:ext>
            </a:extLst>
          </p:cNvPr>
          <p:cNvSpPr/>
          <p:nvPr/>
        </p:nvSpPr>
        <p:spPr>
          <a:xfrm>
            <a:off x="3850630" y="3285660"/>
            <a:ext cx="1906224" cy="1072426"/>
          </a:xfrm>
          <a:prstGeom prst="rect">
            <a:avLst/>
          </a:prstGeom>
          <a:noFill/>
        </p:spPr>
        <p:txBody>
          <a:bodyPr wrap="square" lIns="86694" tIns="43347" rIns="86694" bIns="43347">
            <a:spAutoFit/>
          </a:bodyPr>
          <a:lstStyle/>
          <a:p>
            <a:pPr marL="0" lvl="0" algn="ctr"/>
            <a:r>
              <a:rPr lang="en-US" sz="1400" b="0" i="0" u="none" dirty="0">
                <a:solidFill>
                  <a:srgbClr val="FFFFFF"/>
                </a:solidFill>
                <a:latin typeface="Montserrat SemiBold" panose="00000700000000000000" pitchFamily="2" charset="0"/>
              </a:rPr>
              <a:t>AWS stack</a:t>
            </a:r>
          </a:p>
          <a:p>
            <a:pPr lvl="0"/>
            <a:r>
              <a:rPr lang="en-US" sz="1000" dirty="0">
                <a:solidFill>
                  <a:srgbClr val="FFFFFF"/>
                </a:solidFill>
                <a:latin typeface="Montserrat SemiBold" panose="00000700000000000000" pitchFamily="2" charset="0"/>
              </a:rPr>
              <a:t>Load 32m parquets in S3</a:t>
            </a:r>
          </a:p>
          <a:p>
            <a:pPr lvl="0"/>
            <a:r>
              <a:rPr lang="en-US" sz="1000" b="0" i="0" u="none" dirty="0">
                <a:solidFill>
                  <a:srgbClr val="FFFFFF"/>
                </a:solidFill>
                <a:latin typeface="Montserrat SemiBold" panose="00000700000000000000" pitchFamily="2" charset="0"/>
              </a:rPr>
              <a:t>Use AWS Glue crawler</a:t>
            </a:r>
          </a:p>
          <a:p>
            <a:pPr lvl="0"/>
            <a:r>
              <a:rPr lang="en-US" sz="1000" dirty="0">
                <a:solidFill>
                  <a:srgbClr val="FFFFFF"/>
                </a:solidFill>
                <a:latin typeface="Montserrat SemiBold" panose="00000700000000000000" pitchFamily="2" charset="0"/>
              </a:rPr>
              <a:t>Do ‘heavy’ join in Athena</a:t>
            </a:r>
          </a:p>
          <a:p>
            <a:pPr lvl="0"/>
            <a:r>
              <a:rPr lang="en-US" sz="1000" b="0" i="0" u="none" dirty="0">
                <a:solidFill>
                  <a:srgbClr val="FFFFFF"/>
                </a:solidFill>
                <a:latin typeface="Montserrat SemiBold" panose="00000700000000000000" pitchFamily="2" charset="0"/>
              </a:rPr>
              <a:t>Export results: summary table per movie</a:t>
            </a:r>
          </a:p>
        </p:txBody>
      </p:sp>
      <p:sp>
        <p:nvSpPr>
          <p:cNvPr id="32" name="矩形 31">
            <a:extLst>
              <a:ext uri="{FF2B5EF4-FFF2-40B4-BE49-F238E27FC236}">
                <a16:creationId xmlns:a16="http://schemas.microsoft.com/office/drawing/2014/main" id="{3F613A62-EE41-4267-BAD6-4E91825EF414}"/>
              </a:ext>
            </a:extLst>
          </p:cNvPr>
          <p:cNvSpPr/>
          <p:nvPr/>
        </p:nvSpPr>
        <p:spPr>
          <a:xfrm>
            <a:off x="6490223" y="3285660"/>
            <a:ext cx="1906224" cy="1072426"/>
          </a:xfrm>
          <a:prstGeom prst="rect">
            <a:avLst/>
          </a:prstGeom>
          <a:noFill/>
        </p:spPr>
        <p:txBody>
          <a:bodyPr wrap="square" lIns="86694" tIns="43347" rIns="86694" bIns="43347">
            <a:spAutoFit/>
          </a:bodyPr>
          <a:lstStyle/>
          <a:p>
            <a:pPr marL="0" lvl="0" algn="ctr"/>
            <a:r>
              <a:rPr lang="en-US" sz="1400" dirty="0">
                <a:solidFill>
                  <a:srgbClr val="FFFFFF"/>
                </a:solidFill>
                <a:latin typeface="Montserrat SemiBold" panose="00000700000000000000" pitchFamily="2" charset="0"/>
              </a:rPr>
              <a:t>Python + Polars</a:t>
            </a:r>
            <a:endParaRPr lang="en-US" sz="1400" b="0" i="0" u="none" dirty="0">
              <a:solidFill>
                <a:srgbClr val="FFFFFF"/>
              </a:solidFill>
              <a:latin typeface="Montserrat SemiBold" panose="00000700000000000000" pitchFamily="2" charset="0"/>
            </a:endParaRPr>
          </a:p>
          <a:p>
            <a:pPr lvl="0"/>
            <a:r>
              <a:rPr lang="en-US" sz="1000" dirty="0">
                <a:solidFill>
                  <a:srgbClr val="FFFFFF"/>
                </a:solidFill>
                <a:latin typeface="Montserrat SemiBold" panose="00000700000000000000" pitchFamily="2" charset="0"/>
              </a:rPr>
              <a:t>Ask questions about the data</a:t>
            </a:r>
          </a:p>
          <a:p>
            <a:pPr lvl="0"/>
            <a:endParaRPr lang="en-US" sz="1000" dirty="0">
              <a:solidFill>
                <a:srgbClr val="FFFFFF"/>
              </a:solidFill>
              <a:latin typeface="Montserrat SemiBold" panose="00000700000000000000" pitchFamily="2" charset="0"/>
            </a:endParaRPr>
          </a:p>
          <a:p>
            <a:pPr lvl="0"/>
            <a:r>
              <a:rPr lang="en-US" sz="1000" b="0" i="0" u="none" dirty="0">
                <a:solidFill>
                  <a:srgbClr val="FFFFFF"/>
                </a:solidFill>
                <a:latin typeface="Montserrat SemiBold" panose="00000700000000000000" pitchFamily="2" charset="0"/>
              </a:rPr>
              <a:t>Perform visualizations to answer these questions</a:t>
            </a:r>
          </a:p>
        </p:txBody>
      </p:sp>
      <p:sp>
        <p:nvSpPr>
          <p:cNvPr id="33" name="矩形 32">
            <a:extLst>
              <a:ext uri="{FF2B5EF4-FFF2-40B4-BE49-F238E27FC236}">
                <a16:creationId xmlns:a16="http://schemas.microsoft.com/office/drawing/2014/main" id="{7BC82F84-DADC-497A-829E-CA64D4ADCC68}"/>
              </a:ext>
            </a:extLst>
          </p:cNvPr>
          <p:cNvSpPr/>
          <p:nvPr/>
        </p:nvSpPr>
        <p:spPr>
          <a:xfrm>
            <a:off x="9129819" y="3285660"/>
            <a:ext cx="1906224" cy="764649"/>
          </a:xfrm>
          <a:prstGeom prst="rect">
            <a:avLst/>
          </a:prstGeom>
          <a:noFill/>
        </p:spPr>
        <p:txBody>
          <a:bodyPr wrap="square" lIns="86694" tIns="43347" rIns="86694" bIns="43347">
            <a:spAutoFit/>
          </a:bodyPr>
          <a:lstStyle/>
          <a:p>
            <a:pPr marL="0" lvl="0" algn="ctr"/>
            <a:r>
              <a:rPr lang="en-US" sz="1400" b="0" i="0" u="none" dirty="0">
                <a:solidFill>
                  <a:srgbClr val="FFFFFF"/>
                </a:solidFill>
                <a:latin typeface="Montserrat SemiBold" panose="00000700000000000000" pitchFamily="2" charset="0"/>
              </a:rPr>
              <a:t>Present insights!</a:t>
            </a:r>
          </a:p>
          <a:p>
            <a:pPr lvl="0"/>
            <a:endParaRPr lang="en-US" sz="1000" dirty="0">
              <a:solidFill>
                <a:srgbClr val="FFFFFF"/>
              </a:solidFill>
              <a:latin typeface="Montserrat SemiBold" panose="00000700000000000000" pitchFamily="2" charset="0"/>
            </a:endParaRPr>
          </a:p>
          <a:p>
            <a:pPr lvl="0"/>
            <a:r>
              <a:rPr lang="en-US" sz="1000" dirty="0">
                <a:solidFill>
                  <a:srgbClr val="FFFFFF"/>
                </a:solidFill>
                <a:latin typeface="Montserrat SemiBold" panose="00000700000000000000" pitchFamily="2" charset="0"/>
              </a:rPr>
              <a:t>What we are doing right now ;)</a:t>
            </a:r>
            <a:endParaRPr lang="en-US" sz="1000" b="0" i="0" u="none" dirty="0">
              <a:solidFill>
                <a:srgbClr val="FFFFFF"/>
              </a:solidFill>
              <a:latin typeface="Montserrat SemiBold" panose="00000700000000000000" pitchFamily="2" charset="0"/>
            </a:endParaRPr>
          </a:p>
        </p:txBody>
      </p:sp>
    </p:spTree>
    <p:extLst>
      <p:ext uri="{BB962C8B-B14F-4D97-AF65-F5344CB8AC3E}">
        <p14:creationId xmlns:p14="http://schemas.microsoft.com/office/powerpoint/2010/main" val="3059953501"/>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500"/>
                                        <p:tgtEl>
                                          <p:spTgt spid="3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500"/>
                                        <p:tgtEl>
                                          <p:spTgt spid="3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500"/>
                                        <p:tgtEl>
                                          <p:spTgt spid="3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p:bldP spid="31" grpId="0"/>
      <p:bldP spid="32" grpId="0"/>
      <p:bldP spid="33" grpId="0"/>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664CBF6-F791-DAB8-688A-51FB3B5D56E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AD0AF82-FF3C-9028-8040-157850243EE8}"/>
              </a:ext>
            </a:extLst>
          </p:cNvPr>
          <p:cNvSpPr>
            <a:spLocks noGrp="1"/>
          </p:cNvSpPr>
          <p:nvPr>
            <p:ph type="title"/>
          </p:nvPr>
        </p:nvSpPr>
        <p:spPr>
          <a:xfrm>
            <a:off x="838200" y="365125"/>
            <a:ext cx="10515600" cy="918243"/>
          </a:xfrm>
        </p:spPr>
        <p:txBody>
          <a:bodyPr/>
          <a:lstStyle/>
          <a:p>
            <a:r>
              <a:rPr lang="pt-PT" dirty="0">
                <a:solidFill>
                  <a:schemeClr val="accent1"/>
                </a:solidFill>
                <a:latin typeface="Montserrat" panose="00000500000000000000" pitchFamily="2" charset="0"/>
              </a:rPr>
              <a:t>Report-worthy details</a:t>
            </a:r>
            <a:endParaRPr lang="en-GB" dirty="0">
              <a:solidFill>
                <a:schemeClr val="accent1"/>
              </a:solidFill>
              <a:latin typeface="Montserrat" panose="00000500000000000000" pitchFamily="2" charset="0"/>
            </a:endParaRPr>
          </a:p>
        </p:txBody>
      </p:sp>
      <p:sp>
        <p:nvSpPr>
          <p:cNvPr id="16" name="Content Placeholder 15">
            <a:extLst>
              <a:ext uri="{FF2B5EF4-FFF2-40B4-BE49-F238E27FC236}">
                <a16:creationId xmlns:a16="http://schemas.microsoft.com/office/drawing/2014/main" id="{33EC3AB9-2353-C72E-9494-9BF43CED839A}"/>
              </a:ext>
            </a:extLst>
          </p:cNvPr>
          <p:cNvSpPr>
            <a:spLocks noGrp="1"/>
          </p:cNvSpPr>
          <p:nvPr>
            <p:ph idx="1"/>
          </p:nvPr>
        </p:nvSpPr>
        <p:spPr>
          <a:xfrm>
            <a:off x="208547" y="1283368"/>
            <a:ext cx="11790948" cy="4893595"/>
          </a:xfrm>
        </p:spPr>
        <p:txBody>
          <a:bodyPr>
            <a:normAutofit/>
          </a:bodyPr>
          <a:lstStyle/>
          <a:p>
            <a:pPr marL="0" indent="0" algn="ctr">
              <a:buNone/>
            </a:pPr>
            <a:endParaRPr lang="pt-PT" dirty="0">
              <a:latin typeface="Montserrat" panose="00000500000000000000" pitchFamily="2" charset="0"/>
            </a:endParaRPr>
          </a:p>
          <a:p>
            <a:pPr marL="0" indent="0" algn="ctr">
              <a:buNone/>
            </a:pPr>
            <a:endParaRPr lang="pt-PT" dirty="0">
              <a:latin typeface="Montserrat" panose="00000500000000000000" pitchFamily="2" charset="0"/>
            </a:endParaRPr>
          </a:p>
          <a:p>
            <a:pPr marL="0" indent="0" algn="ctr">
              <a:buNone/>
            </a:pPr>
            <a:endParaRPr lang="pt-PT" dirty="0">
              <a:latin typeface="Montserrat" panose="00000500000000000000" pitchFamily="2" charset="0"/>
            </a:endParaRPr>
          </a:p>
          <a:p>
            <a:pPr marL="0" indent="0" algn="ctr">
              <a:buNone/>
            </a:pPr>
            <a:endParaRPr lang="pt-PT" dirty="0">
              <a:latin typeface="Montserrat" panose="00000500000000000000" pitchFamily="2" charset="0"/>
            </a:endParaRPr>
          </a:p>
          <a:p>
            <a:pPr marL="0" indent="0" algn="ctr">
              <a:buNone/>
            </a:pPr>
            <a:r>
              <a:rPr lang="pt-PT" dirty="0">
                <a:latin typeface="Montserrat" panose="00000500000000000000" pitchFamily="2" charset="0"/>
              </a:rPr>
              <a:t>The next few slides summarize our approach using a topic layout as a reporting method.</a:t>
            </a:r>
            <a:endParaRPr lang="en-GB" dirty="0">
              <a:latin typeface="Montserrat" panose="00000500000000000000" pitchFamily="2" charset="0"/>
            </a:endParaRPr>
          </a:p>
        </p:txBody>
      </p:sp>
    </p:spTree>
    <p:extLst>
      <p:ext uri="{BB962C8B-B14F-4D97-AF65-F5344CB8AC3E}">
        <p14:creationId xmlns:p14="http://schemas.microsoft.com/office/powerpoint/2010/main" val="4230115583"/>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CC4A19A-E6DA-A687-290C-4E0E7A2D4D5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7620E13-7B32-F744-E8B5-35ACACFA0EAB}"/>
              </a:ext>
            </a:extLst>
          </p:cNvPr>
          <p:cNvSpPr>
            <a:spLocks noGrp="1"/>
          </p:cNvSpPr>
          <p:nvPr>
            <p:ph type="title"/>
          </p:nvPr>
        </p:nvSpPr>
        <p:spPr>
          <a:xfrm>
            <a:off x="838200" y="365125"/>
            <a:ext cx="10515600" cy="918243"/>
          </a:xfrm>
        </p:spPr>
        <p:txBody>
          <a:bodyPr/>
          <a:lstStyle/>
          <a:p>
            <a:r>
              <a:rPr lang="pt-PT" dirty="0">
                <a:solidFill>
                  <a:schemeClr val="accent1"/>
                </a:solidFill>
                <a:latin typeface="Montserrat" panose="00000500000000000000" pitchFamily="2" charset="0"/>
              </a:rPr>
              <a:t>DuckDB workflow</a:t>
            </a:r>
            <a:endParaRPr lang="en-GB" dirty="0">
              <a:solidFill>
                <a:schemeClr val="accent1"/>
              </a:solidFill>
              <a:latin typeface="Montserrat" panose="00000500000000000000" pitchFamily="2" charset="0"/>
            </a:endParaRPr>
          </a:p>
        </p:txBody>
      </p:sp>
      <p:sp>
        <p:nvSpPr>
          <p:cNvPr id="16" name="Content Placeholder 15">
            <a:extLst>
              <a:ext uri="{FF2B5EF4-FFF2-40B4-BE49-F238E27FC236}">
                <a16:creationId xmlns:a16="http://schemas.microsoft.com/office/drawing/2014/main" id="{664CB5BD-7AFC-1BCF-2E62-302756DE37F7}"/>
              </a:ext>
            </a:extLst>
          </p:cNvPr>
          <p:cNvSpPr>
            <a:spLocks noGrp="1"/>
          </p:cNvSpPr>
          <p:nvPr>
            <p:ph idx="1"/>
          </p:nvPr>
        </p:nvSpPr>
        <p:spPr>
          <a:xfrm>
            <a:off x="208547" y="1283368"/>
            <a:ext cx="11790948" cy="4893595"/>
          </a:xfrm>
        </p:spPr>
        <p:txBody>
          <a:bodyPr>
            <a:normAutofit fontScale="92500" lnSpcReduction="20000"/>
          </a:bodyPr>
          <a:lstStyle/>
          <a:p>
            <a:r>
              <a:rPr lang="pt-PT" dirty="0">
                <a:latin typeface="Montserrat" panose="00000500000000000000" pitchFamily="2" charset="0"/>
              </a:rPr>
              <a:t>We started with the 100K dataset, and moved to the 32m dataset, focusing on the question:</a:t>
            </a:r>
          </a:p>
          <a:p>
            <a:pPr lvl="1"/>
            <a:r>
              <a:rPr lang="pt-BR" dirty="0">
                <a:latin typeface="Montserrat" panose="00000500000000000000" pitchFamily="2" charset="0"/>
              </a:rPr>
              <a:t>What are the factors (genre, number of ratings, and popularity) that influence the average ratings in MovieLens?</a:t>
            </a:r>
            <a:endParaRPr lang="en-GB" dirty="0">
              <a:latin typeface="Montserrat" panose="00000500000000000000" pitchFamily="2" charset="0"/>
            </a:endParaRPr>
          </a:p>
          <a:p>
            <a:r>
              <a:rPr lang="en-GB" dirty="0">
                <a:latin typeface="Montserrat" panose="00000500000000000000" pitchFamily="2" charset="0"/>
              </a:rPr>
              <a:t>Calculated total number of movies (87585), users (200948), and ratings (32m)</a:t>
            </a:r>
          </a:p>
          <a:p>
            <a:r>
              <a:rPr lang="en-GB" dirty="0">
                <a:latin typeface="Montserrat" panose="00000500000000000000" pitchFamily="2" charset="0"/>
              </a:rPr>
              <a:t>Calculated number of movies per genre (unnested genres, grouped by genre, and counted movies)</a:t>
            </a:r>
          </a:p>
          <a:p>
            <a:r>
              <a:rPr lang="en-GB" dirty="0">
                <a:latin typeface="Montserrat" panose="00000500000000000000" pitchFamily="2" charset="0"/>
              </a:rPr>
              <a:t>Calculated the rating distributions per movie (total number, mean, median, standard deviation, and variance) using a join between movies and ratings. Got the movies with the largest average rating.</a:t>
            </a:r>
          </a:p>
          <a:p>
            <a:r>
              <a:rPr lang="en-GB" dirty="0">
                <a:latin typeface="Montserrat" panose="00000500000000000000" pitchFamily="2" charset="0"/>
              </a:rPr>
              <a:t>Calculated average ratings per genre (grouped by genre, averaged rating)</a:t>
            </a:r>
          </a:p>
          <a:p>
            <a:r>
              <a:rPr lang="en-GB" dirty="0">
                <a:latin typeface="Montserrat" panose="00000500000000000000" pitchFamily="2" charset="0"/>
              </a:rPr>
              <a:t>Calculated the years with the best ratings (extracted year, grouped by year, averaged ratings) </a:t>
            </a:r>
          </a:p>
        </p:txBody>
      </p:sp>
    </p:spTree>
    <p:extLst>
      <p:ext uri="{BB962C8B-B14F-4D97-AF65-F5344CB8AC3E}">
        <p14:creationId xmlns:p14="http://schemas.microsoft.com/office/powerpoint/2010/main" val="2290736504"/>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EF7182F-C7C4-F625-8C40-B696E44B29EC}"/>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49C5073-D369-D700-8975-495AAA2761A2}"/>
              </a:ext>
            </a:extLst>
          </p:cNvPr>
          <p:cNvSpPr>
            <a:spLocks noGrp="1"/>
          </p:cNvSpPr>
          <p:nvPr>
            <p:ph type="title"/>
          </p:nvPr>
        </p:nvSpPr>
        <p:spPr>
          <a:xfrm>
            <a:off x="838200" y="365125"/>
            <a:ext cx="10515600" cy="918243"/>
          </a:xfrm>
        </p:spPr>
        <p:txBody>
          <a:bodyPr/>
          <a:lstStyle/>
          <a:p>
            <a:r>
              <a:rPr lang="pt-PT" dirty="0">
                <a:solidFill>
                  <a:schemeClr val="accent1"/>
                </a:solidFill>
                <a:latin typeface="Montserrat" panose="00000500000000000000" pitchFamily="2" charset="0"/>
              </a:rPr>
              <a:t>AWS workflow</a:t>
            </a:r>
            <a:endParaRPr lang="en-GB" dirty="0">
              <a:solidFill>
                <a:schemeClr val="accent1"/>
              </a:solidFill>
              <a:latin typeface="Montserrat" panose="00000500000000000000" pitchFamily="2" charset="0"/>
            </a:endParaRPr>
          </a:p>
        </p:txBody>
      </p:sp>
      <p:sp>
        <p:nvSpPr>
          <p:cNvPr id="16" name="Content Placeholder 15">
            <a:extLst>
              <a:ext uri="{FF2B5EF4-FFF2-40B4-BE49-F238E27FC236}">
                <a16:creationId xmlns:a16="http://schemas.microsoft.com/office/drawing/2014/main" id="{A0E823B8-E686-7493-909E-DF3EFE703DB0}"/>
              </a:ext>
            </a:extLst>
          </p:cNvPr>
          <p:cNvSpPr>
            <a:spLocks noGrp="1"/>
          </p:cNvSpPr>
          <p:nvPr>
            <p:ph idx="1"/>
          </p:nvPr>
        </p:nvSpPr>
        <p:spPr>
          <a:xfrm>
            <a:off x="208547" y="1283368"/>
            <a:ext cx="11790948" cy="5574632"/>
          </a:xfrm>
        </p:spPr>
        <p:txBody>
          <a:bodyPr>
            <a:normAutofit fontScale="92500" lnSpcReduction="20000"/>
          </a:bodyPr>
          <a:lstStyle/>
          <a:p>
            <a:r>
              <a:rPr lang="pt-PT" dirty="0">
                <a:latin typeface="Montserrat" panose="00000500000000000000" pitchFamily="2" charset="0"/>
              </a:rPr>
              <a:t>Uploaded parquet table files in separate folders to AWS S3 bucket, and created a new bucket to hold the query results.</a:t>
            </a:r>
          </a:p>
          <a:p>
            <a:r>
              <a:rPr lang="pt-PT" dirty="0">
                <a:latin typeface="Montserrat" panose="00000500000000000000" pitchFamily="2" charset="0"/>
              </a:rPr>
              <a:t>Used AWS Glue’s crawler to populate the data catalogue (obtain schemas).</a:t>
            </a:r>
          </a:p>
          <a:p>
            <a:r>
              <a:rPr lang="pt-PT" dirty="0">
                <a:latin typeface="Montserrat" panose="00000500000000000000" pitchFamily="2" charset="0"/>
              </a:rPr>
              <a:t>Used AWS Athena to run the following query on the 32m dataset:</a:t>
            </a:r>
          </a:p>
          <a:p>
            <a:pPr lvl="1"/>
            <a:r>
              <a:rPr lang="en-GB" dirty="0">
                <a:latin typeface="Montserrat" panose="00000500000000000000" pitchFamily="2" charset="0"/>
              </a:rPr>
              <a:t>SELECT </a:t>
            </a:r>
            <a:r>
              <a:rPr lang="en-GB" dirty="0" err="1">
                <a:latin typeface="Montserrat" panose="00000500000000000000" pitchFamily="2" charset="0"/>
              </a:rPr>
              <a:t>movies.movieId</a:t>
            </a:r>
            <a:r>
              <a:rPr lang="en-GB" dirty="0">
                <a:latin typeface="Montserrat" panose="00000500000000000000" pitchFamily="2" charset="0"/>
              </a:rPr>
              <a:t>, </a:t>
            </a:r>
            <a:r>
              <a:rPr lang="en-GB" dirty="0" err="1">
                <a:latin typeface="Montserrat" panose="00000500000000000000" pitchFamily="2" charset="0"/>
              </a:rPr>
              <a:t>movies.title</a:t>
            </a:r>
            <a:r>
              <a:rPr lang="en-GB" dirty="0">
                <a:latin typeface="Montserrat" panose="00000500000000000000" pitchFamily="2" charset="0"/>
              </a:rPr>
              <a:t>, </a:t>
            </a:r>
            <a:r>
              <a:rPr lang="en-GB" dirty="0" err="1">
                <a:latin typeface="Montserrat" panose="00000500000000000000" pitchFamily="2" charset="0"/>
              </a:rPr>
              <a:t>movies.genres</a:t>
            </a:r>
            <a:r>
              <a:rPr lang="en-GB" dirty="0">
                <a:latin typeface="Montserrat" panose="00000500000000000000" pitchFamily="2" charset="0"/>
              </a:rPr>
              <a:t>, AVG(</a:t>
            </a:r>
            <a:r>
              <a:rPr lang="en-GB" dirty="0" err="1">
                <a:latin typeface="Montserrat" panose="00000500000000000000" pitchFamily="2" charset="0"/>
              </a:rPr>
              <a:t>ratings.rating</a:t>
            </a:r>
            <a:r>
              <a:rPr lang="en-GB" dirty="0">
                <a:latin typeface="Montserrat" panose="00000500000000000000" pitchFamily="2" charset="0"/>
              </a:rPr>
              <a:t>) AS </a:t>
            </a:r>
            <a:r>
              <a:rPr lang="en-GB" dirty="0" err="1">
                <a:latin typeface="Montserrat" panose="00000500000000000000" pitchFamily="2" charset="0"/>
              </a:rPr>
              <a:t>average_rating</a:t>
            </a:r>
            <a:r>
              <a:rPr lang="en-GB" dirty="0">
                <a:latin typeface="Montserrat" panose="00000500000000000000" pitchFamily="2" charset="0"/>
              </a:rPr>
              <a:t>, COUNT(</a:t>
            </a:r>
            <a:r>
              <a:rPr lang="en-GB" dirty="0" err="1">
                <a:latin typeface="Montserrat" panose="00000500000000000000" pitchFamily="2" charset="0"/>
              </a:rPr>
              <a:t>ratings.rating</a:t>
            </a:r>
            <a:r>
              <a:rPr lang="en-GB" dirty="0">
                <a:latin typeface="Montserrat" panose="00000500000000000000" pitchFamily="2" charset="0"/>
              </a:rPr>
              <a:t>) AS </a:t>
            </a:r>
            <a:r>
              <a:rPr lang="en-GB" dirty="0" err="1">
                <a:latin typeface="Montserrat" panose="00000500000000000000" pitchFamily="2" charset="0"/>
              </a:rPr>
              <a:t>rating_count</a:t>
            </a:r>
            <a:r>
              <a:rPr lang="en-GB" dirty="0">
                <a:latin typeface="Montserrat" panose="00000500000000000000" pitchFamily="2" charset="0"/>
              </a:rPr>
              <a:t>, COUNT(tag."</a:t>
            </a:r>
            <a:r>
              <a:rPr lang="en-GB" dirty="0" err="1">
                <a:latin typeface="Montserrat" panose="00000500000000000000" pitchFamily="2" charset="0"/>
              </a:rPr>
              <a:t>movieId</a:t>
            </a:r>
            <a:r>
              <a:rPr lang="en-GB" dirty="0">
                <a:latin typeface="Montserrat" panose="00000500000000000000" pitchFamily="2" charset="0"/>
              </a:rPr>
              <a:t>") as </a:t>
            </a:r>
            <a:r>
              <a:rPr lang="en-GB" dirty="0" err="1">
                <a:latin typeface="Montserrat" panose="00000500000000000000" pitchFamily="2" charset="0"/>
              </a:rPr>
              <a:t>tag_count_per_movie</a:t>
            </a:r>
            <a:r>
              <a:rPr lang="en-GB" dirty="0">
                <a:latin typeface="Montserrat" panose="00000500000000000000" pitchFamily="2" charset="0"/>
              </a:rPr>
              <a:t>, COUNT(DISTINCT ratings."</a:t>
            </a:r>
            <a:r>
              <a:rPr lang="en-GB" dirty="0" err="1">
                <a:latin typeface="Montserrat" panose="00000500000000000000" pitchFamily="2" charset="0"/>
              </a:rPr>
              <a:t>userId</a:t>
            </a:r>
            <a:r>
              <a:rPr lang="en-GB" dirty="0">
                <a:latin typeface="Montserrat" panose="00000500000000000000" pitchFamily="2" charset="0"/>
              </a:rPr>
              <a:t>") as </a:t>
            </a:r>
            <a:r>
              <a:rPr lang="en-GB" dirty="0" err="1">
                <a:latin typeface="Montserrat" panose="00000500000000000000" pitchFamily="2" charset="0"/>
              </a:rPr>
              <a:t>user_count_per_movie</a:t>
            </a:r>
            <a:endParaRPr lang="en-GB" dirty="0">
              <a:latin typeface="Montserrat" panose="00000500000000000000" pitchFamily="2" charset="0"/>
            </a:endParaRPr>
          </a:p>
          <a:p>
            <a:pPr lvl="1"/>
            <a:r>
              <a:rPr lang="en-GB" dirty="0">
                <a:latin typeface="Montserrat" panose="00000500000000000000" pitchFamily="2" charset="0"/>
              </a:rPr>
              <a:t>FROM movies</a:t>
            </a:r>
          </a:p>
          <a:p>
            <a:pPr lvl="1"/>
            <a:r>
              <a:rPr lang="en-GB" dirty="0">
                <a:latin typeface="Montserrat" panose="00000500000000000000" pitchFamily="2" charset="0"/>
              </a:rPr>
              <a:t>left join ratings on movies."</a:t>
            </a:r>
            <a:r>
              <a:rPr lang="en-GB" dirty="0" err="1">
                <a:latin typeface="Montserrat" panose="00000500000000000000" pitchFamily="2" charset="0"/>
              </a:rPr>
              <a:t>movieId</a:t>
            </a:r>
            <a:r>
              <a:rPr lang="en-GB" dirty="0">
                <a:latin typeface="Montserrat" panose="00000500000000000000" pitchFamily="2" charset="0"/>
              </a:rPr>
              <a:t>" = ratings."</a:t>
            </a:r>
            <a:r>
              <a:rPr lang="en-GB" dirty="0" err="1">
                <a:latin typeface="Montserrat" panose="00000500000000000000" pitchFamily="2" charset="0"/>
              </a:rPr>
              <a:t>movieId</a:t>
            </a:r>
            <a:r>
              <a:rPr lang="en-GB" dirty="0">
                <a:latin typeface="Montserrat" panose="00000500000000000000" pitchFamily="2" charset="0"/>
              </a:rPr>
              <a:t>"</a:t>
            </a:r>
          </a:p>
          <a:p>
            <a:pPr lvl="1"/>
            <a:r>
              <a:rPr lang="en-GB" dirty="0">
                <a:latin typeface="Montserrat" panose="00000500000000000000" pitchFamily="2" charset="0"/>
              </a:rPr>
              <a:t>left join tag on movies."</a:t>
            </a:r>
            <a:r>
              <a:rPr lang="en-GB" dirty="0" err="1">
                <a:latin typeface="Montserrat" panose="00000500000000000000" pitchFamily="2" charset="0"/>
              </a:rPr>
              <a:t>movieId</a:t>
            </a:r>
            <a:r>
              <a:rPr lang="en-GB" dirty="0">
                <a:latin typeface="Montserrat" panose="00000500000000000000" pitchFamily="2" charset="0"/>
              </a:rPr>
              <a:t>" = tag."</a:t>
            </a:r>
            <a:r>
              <a:rPr lang="en-GB" dirty="0" err="1">
                <a:latin typeface="Montserrat" panose="00000500000000000000" pitchFamily="2" charset="0"/>
              </a:rPr>
              <a:t>movieId</a:t>
            </a:r>
            <a:r>
              <a:rPr lang="en-GB" dirty="0">
                <a:latin typeface="Montserrat" panose="00000500000000000000" pitchFamily="2" charset="0"/>
              </a:rPr>
              <a:t>"</a:t>
            </a:r>
          </a:p>
          <a:p>
            <a:pPr lvl="1"/>
            <a:r>
              <a:rPr lang="en-GB" dirty="0">
                <a:latin typeface="Montserrat" panose="00000500000000000000" pitchFamily="2" charset="0"/>
              </a:rPr>
              <a:t>GROUP BY </a:t>
            </a:r>
            <a:r>
              <a:rPr lang="en-GB" dirty="0" err="1">
                <a:latin typeface="Montserrat" panose="00000500000000000000" pitchFamily="2" charset="0"/>
              </a:rPr>
              <a:t>movies.movieId</a:t>
            </a:r>
            <a:r>
              <a:rPr lang="en-GB" dirty="0">
                <a:latin typeface="Montserrat" panose="00000500000000000000" pitchFamily="2" charset="0"/>
              </a:rPr>
              <a:t>, </a:t>
            </a:r>
            <a:r>
              <a:rPr lang="en-GB" dirty="0" err="1">
                <a:latin typeface="Montserrat" panose="00000500000000000000" pitchFamily="2" charset="0"/>
              </a:rPr>
              <a:t>movies.title</a:t>
            </a:r>
            <a:r>
              <a:rPr lang="en-GB" dirty="0">
                <a:latin typeface="Montserrat" panose="00000500000000000000" pitchFamily="2" charset="0"/>
              </a:rPr>
              <a:t>, </a:t>
            </a:r>
            <a:r>
              <a:rPr lang="en-GB" dirty="0" err="1">
                <a:latin typeface="Montserrat" panose="00000500000000000000" pitchFamily="2" charset="0"/>
              </a:rPr>
              <a:t>movies.genres</a:t>
            </a:r>
            <a:endParaRPr lang="en-GB" dirty="0">
              <a:latin typeface="Montserrat" panose="00000500000000000000" pitchFamily="2" charset="0"/>
            </a:endParaRPr>
          </a:p>
          <a:p>
            <a:pPr marL="457200" lvl="1" indent="0">
              <a:buNone/>
            </a:pPr>
            <a:r>
              <a:rPr lang="en-GB" dirty="0">
                <a:latin typeface="Montserrat" panose="00000500000000000000" pitchFamily="2" charset="0"/>
              </a:rPr>
              <a:t>These joins helped summarize the large ratings table, and the query failed to run locally in </a:t>
            </a:r>
            <a:r>
              <a:rPr lang="en-GB" dirty="0" err="1">
                <a:latin typeface="Montserrat" panose="00000500000000000000" pitchFamily="2" charset="0"/>
              </a:rPr>
              <a:t>DuckDB</a:t>
            </a:r>
            <a:r>
              <a:rPr lang="en-GB" dirty="0">
                <a:latin typeface="Montserrat" panose="00000500000000000000" pitchFamily="2" charset="0"/>
              </a:rPr>
              <a:t> (&gt;20min wait), hence why we tried the AWS stack, which worked like a charm.</a:t>
            </a:r>
          </a:p>
          <a:p>
            <a:r>
              <a:rPr lang="en-GB" dirty="0">
                <a:latin typeface="Montserrat" panose="00000500000000000000" pitchFamily="2" charset="0"/>
              </a:rPr>
              <a:t>Obtained moviedetails.csv</a:t>
            </a:r>
          </a:p>
        </p:txBody>
      </p:sp>
    </p:spTree>
    <p:extLst>
      <p:ext uri="{BB962C8B-B14F-4D97-AF65-F5344CB8AC3E}">
        <p14:creationId xmlns:p14="http://schemas.microsoft.com/office/powerpoint/2010/main" val="2642189769"/>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2E71802-19BB-E4D6-86AA-ECD10102E72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36756A8-EA75-32A5-5071-3B7D5018C247}"/>
              </a:ext>
            </a:extLst>
          </p:cNvPr>
          <p:cNvSpPr>
            <a:spLocks noGrp="1"/>
          </p:cNvSpPr>
          <p:nvPr>
            <p:ph type="title"/>
          </p:nvPr>
        </p:nvSpPr>
        <p:spPr>
          <a:xfrm>
            <a:off x="838200" y="365125"/>
            <a:ext cx="10515600" cy="918243"/>
          </a:xfrm>
        </p:spPr>
        <p:txBody>
          <a:bodyPr/>
          <a:lstStyle/>
          <a:p>
            <a:r>
              <a:rPr lang="pt-PT" dirty="0">
                <a:solidFill>
                  <a:schemeClr val="accent1"/>
                </a:solidFill>
                <a:latin typeface="Montserrat" panose="00000500000000000000" pitchFamily="2" charset="0"/>
              </a:rPr>
              <a:t>Python + Polars workflow</a:t>
            </a:r>
            <a:endParaRPr lang="en-GB" dirty="0">
              <a:solidFill>
                <a:schemeClr val="accent1"/>
              </a:solidFill>
              <a:latin typeface="Montserrat" panose="00000500000000000000" pitchFamily="2" charset="0"/>
            </a:endParaRPr>
          </a:p>
        </p:txBody>
      </p:sp>
      <p:sp>
        <p:nvSpPr>
          <p:cNvPr id="16" name="Content Placeholder 15">
            <a:extLst>
              <a:ext uri="{FF2B5EF4-FFF2-40B4-BE49-F238E27FC236}">
                <a16:creationId xmlns:a16="http://schemas.microsoft.com/office/drawing/2014/main" id="{ADE8ED6C-62E2-04F2-DCA1-E4CF4D671FF2}"/>
              </a:ext>
            </a:extLst>
          </p:cNvPr>
          <p:cNvSpPr>
            <a:spLocks noGrp="1"/>
          </p:cNvSpPr>
          <p:nvPr>
            <p:ph idx="1"/>
          </p:nvPr>
        </p:nvSpPr>
        <p:spPr>
          <a:xfrm>
            <a:off x="208546" y="1283368"/>
            <a:ext cx="11983453" cy="5574632"/>
          </a:xfrm>
        </p:spPr>
        <p:txBody>
          <a:bodyPr>
            <a:normAutofit lnSpcReduction="10000"/>
          </a:bodyPr>
          <a:lstStyle/>
          <a:p>
            <a:pPr algn="just"/>
            <a:r>
              <a:rPr lang="pt-PT" dirty="0">
                <a:latin typeface="Montserrat" panose="00000500000000000000" pitchFamily="2" charset="0"/>
              </a:rPr>
              <a:t>Imported 32m parquet datasets and AWS moviedetails.csv output using Polars (it was faster than pandas).</a:t>
            </a:r>
          </a:p>
          <a:p>
            <a:pPr algn="just"/>
            <a:r>
              <a:rPr lang="pt-PT" dirty="0">
                <a:latin typeface="Montserrat" panose="00000500000000000000" pitchFamily="2" charset="0"/>
              </a:rPr>
              <a:t>For the analyses, we considered movies with &gt;50 ratings only.</a:t>
            </a:r>
          </a:p>
          <a:p>
            <a:pPr algn="just"/>
            <a:r>
              <a:rPr lang="pt-PT" dirty="0">
                <a:latin typeface="Montserrat" panose="00000500000000000000" pitchFamily="2" charset="0"/>
              </a:rPr>
              <a:t>The (no genres listed) genres category was turned into ‘None’.</a:t>
            </a:r>
          </a:p>
          <a:p>
            <a:pPr algn="just"/>
            <a:r>
              <a:rPr lang="pt-PT" dirty="0">
                <a:latin typeface="Montserrat" panose="00000500000000000000" pitchFamily="2" charset="0"/>
              </a:rPr>
              <a:t>401 movies shared titles, albeit with different movieIDs and genres. We concluded that they indeed correspond to different entries in IMDb, so these remained separated.</a:t>
            </a:r>
          </a:p>
          <a:p>
            <a:pPr algn="just"/>
            <a:r>
              <a:rPr lang="pt-PT" dirty="0">
                <a:latin typeface="Montserrat" panose="00000500000000000000" pitchFamily="2" charset="0"/>
              </a:rPr>
              <a:t>Year was extracted from Movie titles, and genres were exploded.</a:t>
            </a:r>
          </a:p>
          <a:p>
            <a:pPr algn="just"/>
            <a:r>
              <a:rPr lang="pt-PT" dirty="0">
                <a:latin typeface="Montserrat" panose="00000500000000000000" pitchFamily="2" charset="0"/>
              </a:rPr>
              <a:t>Converted timestamp to a datetime using the seconds since midnight (UTC) of January 1st, 1970.</a:t>
            </a:r>
          </a:p>
          <a:p>
            <a:pPr algn="just"/>
            <a:r>
              <a:rPr lang="pt-PT" dirty="0">
                <a:latin typeface="Montserrat" panose="00000500000000000000" pitchFamily="2" charset="0"/>
              </a:rPr>
              <a:t>We inspected whether the same user can make multiple ratings on a single movie. This occurrence is not present in the dataset.</a:t>
            </a:r>
          </a:p>
          <a:p>
            <a:pPr algn="just"/>
            <a:r>
              <a:rPr lang="pt-PT" dirty="0">
                <a:latin typeface="Montserrat" panose="00000500000000000000" pitchFamily="2" charset="0"/>
              </a:rPr>
              <a:t>However, the same user can add multiple tags to the movie.</a:t>
            </a:r>
          </a:p>
          <a:p>
            <a:pPr algn="just"/>
            <a:endParaRPr lang="pt-PT" dirty="0">
              <a:latin typeface="Montserrat" panose="00000500000000000000" pitchFamily="2" charset="0"/>
            </a:endParaRPr>
          </a:p>
        </p:txBody>
      </p:sp>
    </p:spTree>
    <p:extLst>
      <p:ext uri="{BB962C8B-B14F-4D97-AF65-F5344CB8AC3E}">
        <p14:creationId xmlns:p14="http://schemas.microsoft.com/office/powerpoint/2010/main" val="3390407309"/>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08B0E0D-3C4B-3E1F-A4D5-7819C1AEF1C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99B76CF-0AB3-B82A-7B56-1C2D3A1AD7AD}"/>
              </a:ext>
            </a:extLst>
          </p:cNvPr>
          <p:cNvSpPr>
            <a:spLocks noGrp="1"/>
          </p:cNvSpPr>
          <p:nvPr>
            <p:ph type="title"/>
          </p:nvPr>
        </p:nvSpPr>
        <p:spPr>
          <a:xfrm>
            <a:off x="838200" y="365125"/>
            <a:ext cx="10515600" cy="918243"/>
          </a:xfrm>
        </p:spPr>
        <p:txBody>
          <a:bodyPr>
            <a:normAutofit fontScale="90000"/>
          </a:bodyPr>
          <a:lstStyle/>
          <a:p>
            <a:r>
              <a:rPr lang="pt-PT" dirty="0">
                <a:solidFill>
                  <a:schemeClr val="accent1"/>
                </a:solidFill>
                <a:latin typeface="Montserrat" panose="00000500000000000000" pitchFamily="2" charset="0"/>
              </a:rPr>
              <a:t>Python + Polars workflow (continuation)</a:t>
            </a:r>
            <a:endParaRPr lang="en-GB" dirty="0">
              <a:solidFill>
                <a:schemeClr val="accent1"/>
              </a:solidFill>
              <a:latin typeface="Montserrat" panose="00000500000000000000" pitchFamily="2" charset="0"/>
            </a:endParaRPr>
          </a:p>
        </p:txBody>
      </p:sp>
      <p:sp>
        <p:nvSpPr>
          <p:cNvPr id="16" name="Content Placeholder 15">
            <a:extLst>
              <a:ext uri="{FF2B5EF4-FFF2-40B4-BE49-F238E27FC236}">
                <a16:creationId xmlns:a16="http://schemas.microsoft.com/office/drawing/2014/main" id="{38F6099D-4C2A-2157-ECAB-89F23DD34212}"/>
              </a:ext>
            </a:extLst>
          </p:cNvPr>
          <p:cNvSpPr>
            <a:spLocks noGrp="1"/>
          </p:cNvSpPr>
          <p:nvPr>
            <p:ph idx="1"/>
          </p:nvPr>
        </p:nvSpPr>
        <p:spPr>
          <a:xfrm>
            <a:off x="208547" y="1125416"/>
            <a:ext cx="11790948" cy="5826370"/>
          </a:xfrm>
        </p:spPr>
        <p:txBody>
          <a:bodyPr>
            <a:noAutofit/>
          </a:bodyPr>
          <a:lstStyle/>
          <a:p>
            <a:r>
              <a:rPr lang="pt-PT" sz="2000" dirty="0">
                <a:latin typeface="Montserrat" panose="00000500000000000000" pitchFamily="2" charset="0"/>
              </a:rPr>
              <a:t>Movie rows with missing values were dropped (3153 had no ratings, 615 had no year, 7080 had no genres)</a:t>
            </a:r>
            <a:endParaRPr lang="en-GB" sz="2000" dirty="0">
              <a:latin typeface="Montserrat" panose="00000500000000000000" pitchFamily="2" charset="0"/>
            </a:endParaRPr>
          </a:p>
          <a:p>
            <a:r>
              <a:rPr lang="en-GB" sz="2000" dirty="0">
                <a:latin typeface="Montserrat" panose="00000500000000000000" pitchFamily="2" charset="0"/>
              </a:rPr>
              <a:t>For data understanding, we began by examining which factors explain higher ratings, focusing on genre, popularity, and user behaviour. In detail, we looked at how ratings vary by genre, how the number of ratings relates to perceived quality, and whether highly active users evaluate films differently from casual ones.</a:t>
            </a:r>
          </a:p>
          <a:p>
            <a:r>
              <a:rPr lang="en-GB" sz="2000" dirty="0">
                <a:latin typeface="Montserrat" panose="00000500000000000000" pitchFamily="2" charset="0"/>
              </a:rPr>
              <a:t>Additionally, we used a publicly available IMDb dataset to inspect the relationship between quality and movie duration.</a:t>
            </a:r>
          </a:p>
          <a:p>
            <a:r>
              <a:rPr lang="en-GB" sz="2000" dirty="0">
                <a:latin typeface="Montserrat" panose="00000500000000000000" pitchFamily="2" charset="0"/>
              </a:rPr>
              <a:t>The study then extended to a temporal dimension, analysing how user engagement and film preferences evolved during key global events, such as the COVID-19 pandemic (declared March 11, 2020), to explore whether confinement and increased screen time affected the volume or sentiment of ratings. </a:t>
            </a:r>
          </a:p>
          <a:p>
            <a:r>
              <a:rPr lang="en-GB" sz="2000" dirty="0">
                <a:latin typeface="Montserrat" panose="00000500000000000000" pitchFamily="2" charset="0"/>
              </a:rPr>
              <a:t>Together, these analyses connect user-level behaviour with larger social contexts, revealing how intrinsic factors — such as genre and popularity — consistently shape evaluations, while external events can briefly shift what audiences choose to watch without fundamentally changing how they rate films.</a:t>
            </a:r>
          </a:p>
        </p:txBody>
      </p:sp>
    </p:spTree>
    <p:extLst>
      <p:ext uri="{BB962C8B-B14F-4D97-AF65-F5344CB8AC3E}">
        <p14:creationId xmlns:p14="http://schemas.microsoft.com/office/powerpoint/2010/main" val="2858948696"/>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B3DB2E3-A91C-B1A8-9D49-7D827138547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44D3BAB-32F9-9EE0-EB9A-A0F8762DC808}"/>
              </a:ext>
            </a:extLst>
          </p:cNvPr>
          <p:cNvSpPr>
            <a:spLocks noGrp="1"/>
          </p:cNvSpPr>
          <p:nvPr>
            <p:ph type="title"/>
          </p:nvPr>
        </p:nvSpPr>
        <p:spPr>
          <a:xfrm>
            <a:off x="838200" y="365125"/>
            <a:ext cx="10515600" cy="918243"/>
          </a:xfrm>
        </p:spPr>
        <p:txBody>
          <a:bodyPr>
            <a:normAutofit/>
          </a:bodyPr>
          <a:lstStyle/>
          <a:p>
            <a:r>
              <a:rPr lang="pt-PT" dirty="0">
                <a:solidFill>
                  <a:schemeClr val="accent1"/>
                </a:solidFill>
                <a:latin typeface="Montserrat" panose="00000500000000000000" pitchFamily="2" charset="0"/>
              </a:rPr>
              <a:t>Conclusions</a:t>
            </a:r>
            <a:endParaRPr lang="en-GB" dirty="0">
              <a:solidFill>
                <a:schemeClr val="accent1"/>
              </a:solidFill>
              <a:latin typeface="Montserrat" panose="00000500000000000000" pitchFamily="2" charset="0"/>
            </a:endParaRPr>
          </a:p>
        </p:txBody>
      </p:sp>
      <p:sp>
        <p:nvSpPr>
          <p:cNvPr id="16" name="Content Placeholder 15">
            <a:extLst>
              <a:ext uri="{FF2B5EF4-FFF2-40B4-BE49-F238E27FC236}">
                <a16:creationId xmlns:a16="http://schemas.microsoft.com/office/drawing/2014/main" id="{B810F7B5-EC41-2EB0-ABA0-2973F551F5CC}"/>
              </a:ext>
            </a:extLst>
          </p:cNvPr>
          <p:cNvSpPr>
            <a:spLocks noGrp="1"/>
          </p:cNvSpPr>
          <p:nvPr>
            <p:ph idx="1"/>
          </p:nvPr>
        </p:nvSpPr>
        <p:spPr>
          <a:xfrm>
            <a:off x="208547" y="1125416"/>
            <a:ext cx="11790948" cy="5826370"/>
          </a:xfrm>
        </p:spPr>
        <p:txBody>
          <a:bodyPr>
            <a:noAutofit/>
          </a:bodyPr>
          <a:lstStyle/>
          <a:p>
            <a:pPr algn="just"/>
            <a:r>
              <a:rPr lang="en-GB" sz="1800" dirty="0">
                <a:latin typeface="Montserrat" panose="00000500000000000000" pitchFamily="2" charset="0"/>
              </a:rPr>
              <a:t>The analysis of the MovieLens 32M dataset shows that movie ratings are driven mainly by genre, number of ratings, and film popularity.</a:t>
            </a:r>
          </a:p>
          <a:p>
            <a:pPr algn="just"/>
            <a:r>
              <a:rPr lang="en-GB" sz="1800" dirty="0">
                <a:latin typeface="Montserrat" panose="00000500000000000000" pitchFamily="2" charset="0"/>
              </a:rPr>
              <a:t>Genre remains the most decisive factor: Documentary, Film-Noir, and IMAX consistently achieve the highest average scores, whereas popular mainstream genres such as Drama, Action &amp; Thriller attract larger audiences. Popularity itself seems to act as a stabilizer — the more ratings a movie receives, the more moderate its final average becomes.</a:t>
            </a:r>
          </a:p>
          <a:p>
            <a:pPr algn="just"/>
            <a:r>
              <a:rPr lang="en-GB" sz="1800" dirty="0">
                <a:latin typeface="Montserrat" panose="00000500000000000000" pitchFamily="2" charset="0"/>
              </a:rPr>
              <a:t>User activity patterns are equally revealing. Even the most prolific users rate films with similar distributions to casual viewers, suggesting that the platform supports a balanced and consistent evaluation culture rather than bias from recurrent users.</a:t>
            </a:r>
          </a:p>
          <a:p>
            <a:pPr algn="just"/>
            <a:r>
              <a:rPr lang="en-GB" sz="1800" dirty="0">
                <a:latin typeface="Montserrat" panose="00000500000000000000" pitchFamily="2" charset="0"/>
              </a:rPr>
              <a:t>The temporal dimension highlights how external events can momentarily shape audience focus without deeply altering evaluation standards. During the COVID-19 pandemic, platform activity and movie accessibility grew sharply, as people turned to films for comfort and connection during lockdown times. Overall, user behaviour reacts to global circumstances but quickly returns to its steady patterns.</a:t>
            </a:r>
          </a:p>
          <a:p>
            <a:pPr algn="just"/>
            <a:r>
              <a:rPr lang="en-GB" sz="1800" dirty="0">
                <a:latin typeface="Montserrat" panose="00000500000000000000" pitchFamily="2" charset="0"/>
              </a:rPr>
              <a:t>Looking ahead, with more user-</a:t>
            </a:r>
            <a:r>
              <a:rPr lang="en-GB" sz="1800" dirty="0" err="1">
                <a:latin typeface="Montserrat" panose="00000500000000000000" pitchFamily="2" charset="0"/>
              </a:rPr>
              <a:t>centered</a:t>
            </a:r>
            <a:r>
              <a:rPr lang="en-GB" sz="1800" dirty="0">
                <a:latin typeface="Montserrat" panose="00000500000000000000" pitchFamily="2" charset="0"/>
              </a:rPr>
              <a:t> data, this study could be extended towards a recommendation engine by developing a movie filtering model to recommend movies based on preferences from similar users. Integrating semantic movie tags and metadata could further enhance predictions, allowing richer representations of content beyond the genre category. This combination would bridge statistical modelling with human interpretation, enabling a deeper understanding of how people engage with cinema across time and context.</a:t>
            </a:r>
          </a:p>
        </p:txBody>
      </p:sp>
    </p:spTree>
    <p:extLst>
      <p:ext uri="{BB962C8B-B14F-4D97-AF65-F5344CB8AC3E}">
        <p14:creationId xmlns:p14="http://schemas.microsoft.com/office/powerpoint/2010/main" val="2634621787"/>
      </p:ext>
    </p:extLst>
  </p:cSld>
  <p:clrMapOvr>
    <a:masterClrMapping/>
  </p:clrMapOvr>
  <mc:AlternateContent xmlns:mc="http://schemas.openxmlformats.org/markup-compatibility/2006">
    <mc:Choice xmlns:p14="http://schemas.microsoft.com/office/powerpoint/2010/main" Requires="p14">
      <p:transition spd="slow" p14:dur="1250">
        <p:cut/>
      </p:transition>
    </mc:Choice>
    <mc:Fallback>
      <p:transition spd="slow">
        <p:cut/>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3.xml><?xml version="1.0" encoding="utf-8"?>
<p:tagLst xmlns:a="http://schemas.openxmlformats.org/drawingml/2006/main" xmlns:r="http://schemas.openxmlformats.org/officeDocument/2006/relationships" xmlns:p="http://schemas.openxmlformats.org/presentationml/2006/main">
  <p:tag name="MH" val="20161022203400"/>
  <p:tag name="MH_LIBRARY" val="GRAPHIC"/>
  <p:tag name="MH_TYPE" val="Other"/>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61022203400"/>
  <p:tag name="MH_LIBRARY" val="GRAPHIC"/>
  <p:tag name="MH_TYPE" val="Other"/>
  <p:tag name="MH_ORDER" val="2"/>
</p:tagLst>
</file>

<file path=ppt/tags/tag5.xml><?xml version="1.0" encoding="utf-8"?>
<p:tagLst xmlns:a="http://schemas.openxmlformats.org/drawingml/2006/main" xmlns:r="http://schemas.openxmlformats.org/officeDocument/2006/relationships" xmlns:p="http://schemas.openxmlformats.org/presentationml/2006/main">
  <p:tag name="MH" val="20161022203400"/>
  <p:tag name="MH_LIBRARY" val="GRAPHIC"/>
  <p:tag name="MH_TYPE" val="Other"/>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61022203400"/>
  <p:tag name="MH_LIBRARY" val="GRAPHIC"/>
  <p:tag name="MH_TYPE" val="Other"/>
  <p:tag name="MH_ORDER" val="4"/>
</p:tagLst>
</file>

<file path=ppt/theme/theme1.xml><?xml version="1.0" encoding="utf-8"?>
<a:theme xmlns:a="http://schemas.openxmlformats.org/drawingml/2006/main" name="Office 主题​​">
  <a:themeElements>
    <a:clrScheme name="自定义 133">
      <a:dk1>
        <a:sysClr val="windowText" lastClr="000000"/>
      </a:dk1>
      <a:lt1>
        <a:sysClr val="window" lastClr="FFFFFF"/>
      </a:lt1>
      <a:dk2>
        <a:srgbClr val="44546A"/>
      </a:dk2>
      <a:lt2>
        <a:srgbClr val="E7E6E6"/>
      </a:lt2>
      <a:accent1>
        <a:srgbClr val="85C0FB"/>
      </a:accent1>
      <a:accent2>
        <a:srgbClr val="C0789C"/>
      </a:accent2>
      <a:accent3>
        <a:srgbClr val="D4C4DB"/>
      </a:accent3>
      <a:accent4>
        <a:srgbClr val="C0789C"/>
      </a:accent4>
      <a:accent5>
        <a:srgbClr val="85C0FB"/>
      </a:accent5>
      <a:accent6>
        <a:srgbClr val="D4C4DB"/>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自定义 16">
      <a:dk1>
        <a:sysClr val="windowText" lastClr="000000"/>
      </a:dk1>
      <a:lt1>
        <a:sysClr val="window" lastClr="FFFFFF"/>
      </a:lt1>
      <a:dk2>
        <a:srgbClr val="3E3D2D"/>
      </a:dk2>
      <a:lt2>
        <a:srgbClr val="FFFFFF"/>
      </a:lt2>
      <a:accent1>
        <a:srgbClr val="624F3C"/>
      </a:accent1>
      <a:accent2>
        <a:srgbClr val="D2B38A"/>
      </a:accent2>
      <a:accent3>
        <a:srgbClr val="624F3C"/>
      </a:accent3>
      <a:accent4>
        <a:srgbClr val="D2B38A"/>
      </a:accent4>
      <a:accent5>
        <a:srgbClr val="624F3C"/>
      </a:accent5>
      <a:accent6>
        <a:srgbClr val="D2B38A"/>
      </a:accent6>
      <a:hlink>
        <a:srgbClr val="624F3C"/>
      </a:hlink>
      <a:folHlink>
        <a:srgbClr val="D2B38A"/>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1131</TotalTime>
  <Words>1837</Words>
  <Application>Microsoft Office PowerPoint</Application>
  <PresentationFormat>Widescreen</PresentationFormat>
  <Paragraphs>204</Paragraphs>
  <Slides>23</Slides>
  <Notes>2</Notes>
  <HiddenSlides>7</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23</vt:i4>
      </vt:variant>
    </vt:vector>
  </HeadingPairs>
  <TitlesOfParts>
    <vt:vector size="31" baseType="lpstr">
      <vt:lpstr>等线</vt:lpstr>
      <vt:lpstr>等线 Light</vt:lpstr>
      <vt:lpstr>Arial</vt:lpstr>
      <vt:lpstr>Arial Black</vt:lpstr>
      <vt:lpstr>Montserrat</vt:lpstr>
      <vt:lpstr>Montserrat SemiBold</vt:lpstr>
      <vt:lpstr>Office 主题​​</vt:lpstr>
      <vt:lpstr>Office 主题</vt:lpstr>
      <vt:lpstr>PowerPoint Presentation</vt:lpstr>
      <vt:lpstr>PowerPoint Presentation</vt:lpstr>
      <vt:lpstr>PowerPoint Presentation</vt:lpstr>
      <vt:lpstr>Report-worthy details</vt:lpstr>
      <vt:lpstr>DuckDB workflow</vt:lpstr>
      <vt:lpstr>AWS workflow</vt:lpstr>
      <vt:lpstr>Python + Polars workflow</vt:lpstr>
      <vt:lpstr>Python + Polars workflow (continuation)</vt:lpstr>
      <vt:lpstr>Conclusions</vt:lpstr>
      <vt:lpstr>Questions</vt:lpstr>
      <vt:lpstr>Best movies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Rita Maravilha Leitão Marques</cp:lastModifiedBy>
  <cp:revision>50</cp:revision>
  <dcterms:created xsi:type="dcterms:W3CDTF">2018-06-19T02:15:59Z</dcterms:created>
  <dcterms:modified xsi:type="dcterms:W3CDTF">2025-11-16T20:48:17Z</dcterms:modified>
</cp:coreProperties>
</file>

<file path=docProps/thumbnail.jpeg>
</file>